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6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5" r:id="rId6"/>
    <p:sldId id="273" r:id="rId7"/>
    <p:sldId id="274" r:id="rId8"/>
    <p:sldId id="275" r:id="rId9"/>
    <p:sldId id="260" r:id="rId10"/>
    <p:sldId id="269" r:id="rId11"/>
    <p:sldId id="276" r:id="rId12"/>
    <p:sldId id="261" r:id="rId13"/>
    <p:sldId id="270" r:id="rId14"/>
    <p:sldId id="264" r:id="rId15"/>
    <p:sldId id="262" r:id="rId16"/>
    <p:sldId id="271" r:id="rId17"/>
    <p:sldId id="272" r:id="rId18"/>
    <p:sldId id="26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74623F-5802-4236-AB61-591338DCEF19}" v="766" dt="2020-05-17T17:36:24.074"/>
    <p1510:client id="{E62F66E9-0314-471D-B508-3F2947861134}" v="1502" dt="2020-05-18T07:50:40.246"/>
    <p1510:client id="{F39FDDBA-4678-41C5-ABBD-21189CDF7677}" v="2254" dt="2020-05-18T14:56:06.418"/>
    <p1510:client id="{FD4EE385-20F2-4CA5-BB62-E7EBA583B53C}" v="399" dt="2020-05-17T18:54:37.2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riam Rehman" userId="a4235a95594d7436" providerId="Windows Live" clId="Web-{FD4EE385-20F2-4CA5-BB62-E7EBA583B53C}"/>
    <pc:docChg chg="addSld modSld sldOrd">
      <pc:chgData name="Muriam Rehman" userId="a4235a95594d7436" providerId="Windows Live" clId="Web-{FD4EE385-20F2-4CA5-BB62-E7EBA583B53C}" dt="2020-05-17T18:54:37.274" v="395" actId="20577"/>
      <pc:docMkLst>
        <pc:docMk/>
      </pc:docMkLst>
      <pc:sldChg chg="modSp">
        <pc:chgData name="Muriam Rehman" userId="a4235a95594d7436" providerId="Windows Live" clId="Web-{FD4EE385-20F2-4CA5-BB62-E7EBA583B53C}" dt="2020-05-17T17:46:54.592" v="88" actId="20577"/>
        <pc:sldMkLst>
          <pc:docMk/>
          <pc:sldMk cId="3583032956" sldId="261"/>
        </pc:sldMkLst>
        <pc:spChg chg="mod">
          <ac:chgData name="Muriam Rehman" userId="a4235a95594d7436" providerId="Windows Live" clId="Web-{FD4EE385-20F2-4CA5-BB62-E7EBA583B53C}" dt="2020-05-17T17:46:54.592" v="88" actId="20577"/>
          <ac:spMkLst>
            <pc:docMk/>
            <pc:sldMk cId="3583032956" sldId="261"/>
            <ac:spMk id="3" creationId="{00000000-0000-0000-0000-000000000000}"/>
          </ac:spMkLst>
        </pc:spChg>
      </pc:sldChg>
      <pc:sldChg chg="addSp modSp">
        <pc:chgData name="Muriam Rehman" userId="a4235a95594d7436" providerId="Windows Live" clId="Web-{FD4EE385-20F2-4CA5-BB62-E7EBA583B53C}" dt="2020-05-17T18:49:35.438" v="322" actId="1076"/>
        <pc:sldMkLst>
          <pc:docMk/>
          <pc:sldMk cId="3205729791" sldId="262"/>
        </pc:sldMkLst>
        <pc:spChg chg="mod">
          <ac:chgData name="Muriam Rehman" userId="a4235a95594d7436" providerId="Windows Live" clId="Web-{FD4EE385-20F2-4CA5-BB62-E7EBA583B53C}" dt="2020-05-17T18:48:56.609" v="316" actId="20577"/>
          <ac:spMkLst>
            <pc:docMk/>
            <pc:sldMk cId="3205729791" sldId="262"/>
            <ac:spMk id="3" creationId="{00000000-0000-0000-0000-000000000000}"/>
          </ac:spMkLst>
        </pc:spChg>
        <pc:picChg chg="add mod">
          <ac:chgData name="Muriam Rehman" userId="a4235a95594d7436" providerId="Windows Live" clId="Web-{FD4EE385-20F2-4CA5-BB62-E7EBA583B53C}" dt="2020-05-17T18:49:35.438" v="322" actId="1076"/>
          <ac:picMkLst>
            <pc:docMk/>
            <pc:sldMk cId="3205729791" sldId="262"/>
            <ac:picMk id="4" creationId="{E9701C18-B24D-45DA-B6AF-FE2A67D0F3AA}"/>
          </ac:picMkLst>
        </pc:picChg>
      </pc:sldChg>
      <pc:sldChg chg="ord">
        <pc:chgData name="Muriam Rehman" userId="a4235a95594d7436" providerId="Windows Live" clId="Web-{FD4EE385-20F2-4CA5-BB62-E7EBA583B53C}" dt="2020-05-17T18:35:09.407" v="231"/>
        <pc:sldMkLst>
          <pc:docMk/>
          <pc:sldMk cId="2502847228" sldId="264"/>
        </pc:sldMkLst>
      </pc:sldChg>
      <pc:sldChg chg="modSp new">
        <pc:chgData name="Muriam Rehman" userId="a4235a95594d7436" providerId="Windows Live" clId="Web-{FD4EE385-20F2-4CA5-BB62-E7EBA583B53C}" dt="2020-05-17T17:49:26.828" v="229" actId="20577"/>
        <pc:sldMkLst>
          <pc:docMk/>
          <pc:sldMk cId="1148721420" sldId="270"/>
        </pc:sldMkLst>
        <pc:spChg chg="mod">
          <ac:chgData name="Muriam Rehman" userId="a4235a95594d7436" providerId="Windows Live" clId="Web-{FD4EE385-20F2-4CA5-BB62-E7EBA583B53C}" dt="2020-05-17T17:47:09.545" v="104" actId="20577"/>
          <ac:spMkLst>
            <pc:docMk/>
            <pc:sldMk cId="1148721420" sldId="270"/>
            <ac:spMk id="2" creationId="{80BA552B-099B-461A-A36E-ABA2E02757D1}"/>
          </ac:spMkLst>
        </pc:spChg>
        <pc:spChg chg="mod">
          <ac:chgData name="Muriam Rehman" userId="a4235a95594d7436" providerId="Windows Live" clId="Web-{FD4EE385-20F2-4CA5-BB62-E7EBA583B53C}" dt="2020-05-17T17:49:26.828" v="229" actId="20577"/>
          <ac:spMkLst>
            <pc:docMk/>
            <pc:sldMk cId="1148721420" sldId="270"/>
            <ac:spMk id="3" creationId="{04328D4F-8B06-47A4-AA82-289E57C987CD}"/>
          </ac:spMkLst>
        </pc:spChg>
      </pc:sldChg>
      <pc:sldChg chg="addSp delSp modSp new">
        <pc:chgData name="Muriam Rehman" userId="a4235a95594d7436" providerId="Windows Live" clId="Web-{FD4EE385-20F2-4CA5-BB62-E7EBA583B53C}" dt="2020-05-17T18:53:15.428" v="338" actId="20577"/>
        <pc:sldMkLst>
          <pc:docMk/>
          <pc:sldMk cId="1263655863" sldId="271"/>
        </pc:sldMkLst>
        <pc:spChg chg="mod">
          <ac:chgData name="Muriam Rehman" userId="a4235a95594d7436" providerId="Windows Live" clId="Web-{FD4EE385-20F2-4CA5-BB62-E7EBA583B53C}" dt="2020-05-17T18:53:15.428" v="338" actId="20577"/>
          <ac:spMkLst>
            <pc:docMk/>
            <pc:sldMk cId="1263655863" sldId="271"/>
            <ac:spMk id="2" creationId="{65907B15-06E1-4FBA-9805-8BEA7E3CFBBD}"/>
          </ac:spMkLst>
        </pc:spChg>
        <pc:spChg chg="del">
          <ac:chgData name="Muriam Rehman" userId="a4235a95594d7436" providerId="Windows Live" clId="Web-{FD4EE385-20F2-4CA5-BB62-E7EBA583B53C}" dt="2020-05-17T18:51:33.691" v="324"/>
          <ac:spMkLst>
            <pc:docMk/>
            <pc:sldMk cId="1263655863" sldId="271"/>
            <ac:spMk id="3" creationId="{57B9A244-AC67-4D5C-BBB8-44B94AEF4A0B}"/>
          </ac:spMkLst>
        </pc:spChg>
        <pc:picChg chg="add mod ord">
          <ac:chgData name="Muriam Rehman" userId="a4235a95594d7436" providerId="Windows Live" clId="Web-{FD4EE385-20F2-4CA5-BB62-E7EBA583B53C}" dt="2020-05-17T18:52:57.209" v="331" actId="14100"/>
          <ac:picMkLst>
            <pc:docMk/>
            <pc:sldMk cId="1263655863" sldId="271"/>
            <ac:picMk id="4" creationId="{69443745-3D62-4617-8ABB-ABF93136E048}"/>
          </ac:picMkLst>
        </pc:picChg>
      </pc:sldChg>
      <pc:sldChg chg="addSp delSp modSp new">
        <pc:chgData name="Muriam Rehman" userId="a4235a95594d7436" providerId="Windows Live" clId="Web-{FD4EE385-20F2-4CA5-BB62-E7EBA583B53C}" dt="2020-05-17T18:54:32.758" v="393" actId="20577"/>
        <pc:sldMkLst>
          <pc:docMk/>
          <pc:sldMk cId="3296617595" sldId="272"/>
        </pc:sldMkLst>
        <pc:spChg chg="add del mod">
          <ac:chgData name="Muriam Rehman" userId="a4235a95594d7436" providerId="Windows Live" clId="Web-{FD4EE385-20F2-4CA5-BB62-E7EBA583B53C}" dt="2020-05-17T18:54:32.758" v="393" actId="20577"/>
          <ac:spMkLst>
            <pc:docMk/>
            <pc:sldMk cId="3296617595" sldId="272"/>
            <ac:spMk id="2" creationId="{81C58BED-69CA-418F-8742-867AF71A0FB7}"/>
          </ac:spMkLst>
        </pc:spChg>
        <pc:spChg chg="del">
          <ac:chgData name="Muriam Rehman" userId="a4235a95594d7436" providerId="Windows Live" clId="Web-{FD4EE385-20F2-4CA5-BB62-E7EBA583B53C}" dt="2020-05-17T18:53:54.445" v="341"/>
          <ac:spMkLst>
            <pc:docMk/>
            <pc:sldMk cId="3296617595" sldId="272"/>
            <ac:spMk id="3" creationId="{7ED828B8-9EAE-43DB-9F13-73FF394FAB41}"/>
          </ac:spMkLst>
        </pc:spChg>
        <pc:picChg chg="add mod ord">
          <ac:chgData name="Muriam Rehman" userId="a4235a95594d7436" providerId="Windows Live" clId="Web-{FD4EE385-20F2-4CA5-BB62-E7EBA583B53C}" dt="2020-05-17T18:54:21.476" v="346" actId="14100"/>
          <ac:picMkLst>
            <pc:docMk/>
            <pc:sldMk cId="3296617595" sldId="272"/>
            <ac:picMk id="4" creationId="{595AB214-6561-48F0-99DA-16C5776E9398}"/>
          </ac:picMkLst>
        </pc:picChg>
      </pc:sldChg>
    </pc:docChg>
  </pc:docChgLst>
  <pc:docChgLst>
    <pc:chgData name="Muriam Rehman" userId="a4235a95594d7436" providerId="Windows Live" clId="Web-{E62F66E9-0314-471D-B508-3F2947861134}"/>
    <pc:docChg chg="modSld">
      <pc:chgData name="Muriam Rehman" userId="a4235a95594d7436" providerId="Windows Live" clId="Web-{E62F66E9-0314-471D-B508-3F2947861134}" dt="2020-05-18T07:50:28.870" v="1509" actId="20577"/>
      <pc:docMkLst>
        <pc:docMk/>
      </pc:docMkLst>
      <pc:sldChg chg="modSp">
        <pc:chgData name="Muriam Rehman" userId="a4235a95594d7436" providerId="Windows Live" clId="Web-{E62F66E9-0314-471D-B508-3F2947861134}" dt="2020-05-18T07:36:51.027" v="527" actId="20577"/>
        <pc:sldMkLst>
          <pc:docMk/>
          <pc:sldMk cId="3653142551" sldId="257"/>
        </pc:sldMkLst>
        <pc:spChg chg="mod">
          <ac:chgData name="Muriam Rehman" userId="a4235a95594d7436" providerId="Windows Live" clId="Web-{E62F66E9-0314-471D-B508-3F2947861134}" dt="2020-05-18T07:36:51.027" v="527" actId="20577"/>
          <ac:spMkLst>
            <pc:docMk/>
            <pc:sldMk cId="3653142551" sldId="257"/>
            <ac:spMk id="3" creationId="{00000000-0000-0000-0000-000000000000}"/>
          </ac:spMkLst>
        </pc:spChg>
      </pc:sldChg>
      <pc:sldChg chg="modSp modNotes">
        <pc:chgData name="Muriam Rehman" userId="a4235a95594d7436" providerId="Windows Live" clId="Web-{E62F66E9-0314-471D-B508-3F2947861134}" dt="2020-05-18T07:44:33.857" v="1429" actId="20577"/>
        <pc:sldMkLst>
          <pc:docMk/>
          <pc:sldMk cId="3477628534" sldId="258"/>
        </pc:sldMkLst>
        <pc:spChg chg="mod">
          <ac:chgData name="Muriam Rehman" userId="a4235a95594d7436" providerId="Windows Live" clId="Web-{E62F66E9-0314-471D-B508-3F2947861134}" dt="2020-05-18T07:38:00.327" v="686" actId="20577"/>
          <ac:spMkLst>
            <pc:docMk/>
            <pc:sldMk cId="3477628534" sldId="258"/>
            <ac:spMk id="2" creationId="{00000000-0000-0000-0000-000000000000}"/>
          </ac:spMkLst>
        </pc:spChg>
        <pc:spChg chg="mod">
          <ac:chgData name="Muriam Rehman" userId="a4235a95594d7436" providerId="Windows Live" clId="Web-{E62F66E9-0314-471D-B508-3F2947861134}" dt="2020-05-18T07:44:33.857" v="1429" actId="20577"/>
          <ac:spMkLst>
            <pc:docMk/>
            <pc:sldMk cId="3477628534" sldId="258"/>
            <ac:spMk id="3" creationId="{00000000-0000-0000-0000-000000000000}"/>
          </ac:spMkLst>
        </pc:spChg>
      </pc:sldChg>
      <pc:sldChg chg="modSp">
        <pc:chgData name="Muriam Rehman" userId="a4235a95594d7436" providerId="Windows Live" clId="Web-{E62F66E9-0314-471D-B508-3F2947861134}" dt="2020-05-18T07:50:28.855" v="1508" actId="20577"/>
        <pc:sldMkLst>
          <pc:docMk/>
          <pc:sldMk cId="3347445871" sldId="259"/>
        </pc:sldMkLst>
        <pc:spChg chg="mod">
          <ac:chgData name="Muriam Rehman" userId="a4235a95594d7436" providerId="Windows Live" clId="Web-{E62F66E9-0314-471D-B508-3F2947861134}" dt="2020-05-18T07:50:28.855" v="1508" actId="20577"/>
          <ac:spMkLst>
            <pc:docMk/>
            <pc:sldMk cId="3347445871" sldId="259"/>
            <ac:spMk id="3" creationId="{00000000-0000-0000-0000-000000000000}"/>
          </ac:spMkLst>
        </pc:spChg>
      </pc:sldChg>
      <pc:sldChg chg="modSp">
        <pc:chgData name="Muriam Rehman" userId="a4235a95594d7436" providerId="Windows Live" clId="Web-{E62F66E9-0314-471D-B508-3F2947861134}" dt="2020-05-18T07:49:37.650" v="1493" actId="20577"/>
        <pc:sldMkLst>
          <pc:docMk/>
          <pc:sldMk cId="1232093727" sldId="265"/>
        </pc:sldMkLst>
        <pc:spChg chg="mod">
          <ac:chgData name="Muriam Rehman" userId="a4235a95594d7436" providerId="Windows Live" clId="Web-{E62F66E9-0314-471D-B508-3F2947861134}" dt="2020-05-18T07:49:37.650" v="1493" actId="20577"/>
          <ac:spMkLst>
            <pc:docMk/>
            <pc:sldMk cId="1232093727" sldId="265"/>
            <ac:spMk id="3" creationId="{89331C3B-D9BD-4E9F-9335-973698093A02}"/>
          </ac:spMkLst>
        </pc:spChg>
      </pc:sldChg>
    </pc:docChg>
  </pc:docChgLst>
  <pc:docChgLst>
    <pc:chgData name="Muriam Rehman" userId="a4235a95594d7436" providerId="Windows Live" clId="Web-{6B74623F-5802-4236-AB61-591338DCEF19}"/>
    <pc:docChg chg="addSld modSld">
      <pc:chgData name="Muriam Rehman" userId="a4235a95594d7436" providerId="Windows Live" clId="Web-{6B74623F-5802-4236-AB61-591338DCEF19}" dt="2020-05-17T17:36:24.074" v="766" actId="20577"/>
      <pc:docMkLst>
        <pc:docMk/>
      </pc:docMkLst>
      <pc:sldChg chg="modSp">
        <pc:chgData name="Muriam Rehman" userId="a4235a95594d7436" providerId="Windows Live" clId="Web-{6B74623F-5802-4236-AB61-591338DCEF19}" dt="2020-05-17T17:23:02.191" v="531" actId="20577"/>
        <pc:sldMkLst>
          <pc:docMk/>
          <pc:sldMk cId="1840508066" sldId="256"/>
        </pc:sldMkLst>
        <pc:spChg chg="mod">
          <ac:chgData name="Muriam Rehman" userId="a4235a95594d7436" providerId="Windows Live" clId="Web-{6B74623F-5802-4236-AB61-591338DCEF19}" dt="2020-05-17T17:23:02.191" v="531" actId="20577"/>
          <ac:spMkLst>
            <pc:docMk/>
            <pc:sldMk cId="1840508066" sldId="256"/>
            <ac:spMk id="2" creationId="{00000000-0000-0000-0000-000000000000}"/>
          </ac:spMkLst>
        </pc:spChg>
      </pc:sldChg>
      <pc:sldChg chg="modSp">
        <pc:chgData name="Muriam Rehman" userId="a4235a95594d7436" providerId="Windows Live" clId="Web-{6B74623F-5802-4236-AB61-591338DCEF19}" dt="2020-05-17T16:42:54.168" v="6" actId="20577"/>
        <pc:sldMkLst>
          <pc:docMk/>
          <pc:sldMk cId="3477628534" sldId="258"/>
        </pc:sldMkLst>
        <pc:spChg chg="mod">
          <ac:chgData name="Muriam Rehman" userId="a4235a95594d7436" providerId="Windows Live" clId="Web-{6B74623F-5802-4236-AB61-591338DCEF19}" dt="2020-05-17T16:42:54.168" v="6" actId="20577"/>
          <ac:spMkLst>
            <pc:docMk/>
            <pc:sldMk cId="3477628534" sldId="258"/>
            <ac:spMk id="3" creationId="{00000000-0000-0000-0000-000000000000}"/>
          </ac:spMkLst>
        </pc:spChg>
      </pc:sldChg>
      <pc:sldChg chg="modSp">
        <pc:chgData name="Muriam Rehman" userId="a4235a95594d7436" providerId="Windows Live" clId="Web-{6B74623F-5802-4236-AB61-591338DCEF19}" dt="2020-05-17T17:06:24.853" v="480" actId="20577"/>
        <pc:sldMkLst>
          <pc:docMk/>
          <pc:sldMk cId="3347445871" sldId="259"/>
        </pc:sldMkLst>
        <pc:spChg chg="mod">
          <ac:chgData name="Muriam Rehman" userId="a4235a95594d7436" providerId="Windows Live" clId="Web-{6B74623F-5802-4236-AB61-591338DCEF19}" dt="2020-05-17T17:06:24.853" v="480" actId="20577"/>
          <ac:spMkLst>
            <pc:docMk/>
            <pc:sldMk cId="3347445871" sldId="259"/>
            <ac:spMk id="3" creationId="{00000000-0000-0000-0000-000000000000}"/>
          </ac:spMkLst>
        </pc:spChg>
      </pc:sldChg>
      <pc:sldChg chg="modSp">
        <pc:chgData name="Muriam Rehman" userId="a4235a95594d7436" providerId="Windows Live" clId="Web-{6B74623F-5802-4236-AB61-591338DCEF19}" dt="2020-05-17T17:30:50.383" v="626" actId="20577"/>
        <pc:sldMkLst>
          <pc:docMk/>
          <pc:sldMk cId="1668488712" sldId="260"/>
        </pc:sldMkLst>
        <pc:spChg chg="mod">
          <ac:chgData name="Muriam Rehman" userId="a4235a95594d7436" providerId="Windows Live" clId="Web-{6B74623F-5802-4236-AB61-591338DCEF19}" dt="2020-05-17T17:30:50.383" v="626" actId="20577"/>
          <ac:spMkLst>
            <pc:docMk/>
            <pc:sldMk cId="1668488712" sldId="260"/>
            <ac:spMk id="3" creationId="{00000000-0000-0000-0000-000000000000}"/>
          </ac:spMkLst>
        </pc:spChg>
      </pc:sldChg>
      <pc:sldChg chg="modSp">
        <pc:chgData name="Muriam Rehman" userId="a4235a95594d7436" providerId="Windows Live" clId="Web-{6B74623F-5802-4236-AB61-591338DCEF19}" dt="2020-05-17T17:34:54.526" v="665" actId="20577"/>
        <pc:sldMkLst>
          <pc:docMk/>
          <pc:sldMk cId="1109981098" sldId="263"/>
        </pc:sldMkLst>
        <pc:spChg chg="mod">
          <ac:chgData name="Muriam Rehman" userId="a4235a95594d7436" providerId="Windows Live" clId="Web-{6B74623F-5802-4236-AB61-591338DCEF19}" dt="2020-05-17T17:34:54.526" v="665" actId="20577"/>
          <ac:spMkLst>
            <pc:docMk/>
            <pc:sldMk cId="1109981098" sldId="263"/>
            <ac:spMk id="3" creationId="{00000000-0000-0000-0000-000000000000}"/>
          </ac:spMkLst>
        </pc:spChg>
      </pc:sldChg>
      <pc:sldChg chg="modSp new">
        <pc:chgData name="Muriam Rehman" userId="a4235a95594d7436" providerId="Windows Live" clId="Web-{6B74623F-5802-4236-AB61-591338DCEF19}" dt="2020-05-17T17:03:48.149" v="362" actId="20577"/>
        <pc:sldMkLst>
          <pc:docMk/>
          <pc:sldMk cId="1232093727" sldId="265"/>
        </pc:sldMkLst>
        <pc:spChg chg="mod">
          <ac:chgData name="Muriam Rehman" userId="a4235a95594d7436" providerId="Windows Live" clId="Web-{6B74623F-5802-4236-AB61-591338DCEF19}" dt="2020-05-17T17:03:48.149" v="362" actId="20577"/>
          <ac:spMkLst>
            <pc:docMk/>
            <pc:sldMk cId="1232093727" sldId="265"/>
            <ac:spMk id="2" creationId="{0EC5A8B3-F873-4E6B-93A8-E177E24704CF}"/>
          </ac:spMkLst>
        </pc:spChg>
        <pc:spChg chg="mod">
          <ac:chgData name="Muriam Rehman" userId="a4235a95594d7436" providerId="Windows Live" clId="Web-{6B74623F-5802-4236-AB61-591338DCEF19}" dt="2020-05-17T17:01:28.600" v="154" actId="20577"/>
          <ac:spMkLst>
            <pc:docMk/>
            <pc:sldMk cId="1232093727" sldId="265"/>
            <ac:spMk id="3" creationId="{89331C3B-D9BD-4E9F-9335-973698093A02}"/>
          </ac:spMkLst>
        </pc:spChg>
      </pc:sldChg>
      <pc:sldChg chg="modSp new">
        <pc:chgData name="Muriam Rehman" userId="a4235a95594d7436" providerId="Windows Live" clId="Web-{6B74623F-5802-4236-AB61-591338DCEF19}" dt="2020-05-17T17:22:41.629" v="509" actId="14100"/>
        <pc:sldMkLst>
          <pc:docMk/>
          <pc:sldMk cId="2483048520" sldId="266"/>
        </pc:sldMkLst>
        <pc:spChg chg="mod">
          <ac:chgData name="Muriam Rehman" userId="a4235a95594d7436" providerId="Windows Live" clId="Web-{6B74623F-5802-4236-AB61-591338DCEF19}" dt="2020-05-17T17:22:41.629" v="509" actId="14100"/>
          <ac:spMkLst>
            <pc:docMk/>
            <pc:sldMk cId="2483048520" sldId="266"/>
            <ac:spMk id="3" creationId="{705FDFEE-1F36-428F-AAD8-BC06768A6BB5}"/>
          </ac:spMkLst>
        </pc:spChg>
      </pc:sldChg>
      <pc:sldChg chg="modSp new">
        <pc:chgData name="Muriam Rehman" userId="a4235a95594d7436" providerId="Windows Live" clId="Web-{6B74623F-5802-4236-AB61-591338DCEF19}" dt="2020-05-17T17:10:29.293" v="502" actId="20577"/>
        <pc:sldMkLst>
          <pc:docMk/>
          <pc:sldMk cId="3905519697" sldId="267"/>
        </pc:sldMkLst>
        <pc:spChg chg="mod">
          <ac:chgData name="Muriam Rehman" userId="a4235a95594d7436" providerId="Windows Live" clId="Web-{6B74623F-5802-4236-AB61-591338DCEF19}" dt="2020-05-17T17:10:29.293" v="502" actId="20577"/>
          <ac:spMkLst>
            <pc:docMk/>
            <pc:sldMk cId="3905519697" sldId="267"/>
            <ac:spMk id="3" creationId="{C41A285C-278D-4948-B5EF-84EC510C4887}"/>
          </ac:spMkLst>
        </pc:spChg>
      </pc:sldChg>
      <pc:sldChg chg="modSp new">
        <pc:chgData name="Muriam Rehman" userId="a4235a95594d7436" providerId="Windows Live" clId="Web-{6B74623F-5802-4236-AB61-591338DCEF19}" dt="2020-05-17T17:31:55.415" v="634" actId="20577"/>
        <pc:sldMkLst>
          <pc:docMk/>
          <pc:sldMk cId="745448874" sldId="268"/>
        </pc:sldMkLst>
        <pc:spChg chg="mod">
          <ac:chgData name="Muriam Rehman" userId="a4235a95594d7436" providerId="Windows Live" clId="Web-{6B74623F-5802-4236-AB61-591338DCEF19}" dt="2020-05-17T17:28:47.835" v="555" actId="20577"/>
          <ac:spMkLst>
            <pc:docMk/>
            <pc:sldMk cId="745448874" sldId="268"/>
            <ac:spMk id="2" creationId="{3FEC90AA-3E60-419C-A5BB-430EC8F14C89}"/>
          </ac:spMkLst>
        </pc:spChg>
        <pc:spChg chg="mod">
          <ac:chgData name="Muriam Rehman" userId="a4235a95594d7436" providerId="Windows Live" clId="Web-{6B74623F-5802-4236-AB61-591338DCEF19}" dt="2020-05-17T17:31:55.415" v="634" actId="20577"/>
          <ac:spMkLst>
            <pc:docMk/>
            <pc:sldMk cId="745448874" sldId="268"/>
            <ac:spMk id="3" creationId="{2F4309CD-E00B-4C39-AD67-1C9736DC2093}"/>
          </ac:spMkLst>
        </pc:spChg>
      </pc:sldChg>
      <pc:sldChg chg="modSp new">
        <pc:chgData name="Muriam Rehman" userId="a4235a95594d7436" providerId="Windows Live" clId="Web-{6B74623F-5802-4236-AB61-591338DCEF19}" dt="2020-05-17T17:36:24.074" v="765" actId="20577"/>
        <pc:sldMkLst>
          <pc:docMk/>
          <pc:sldMk cId="676623456" sldId="269"/>
        </pc:sldMkLst>
        <pc:spChg chg="mod">
          <ac:chgData name="Muriam Rehman" userId="a4235a95594d7436" providerId="Windows Live" clId="Web-{6B74623F-5802-4236-AB61-591338DCEF19}" dt="2020-05-17T17:33:11.588" v="650" actId="20577"/>
          <ac:spMkLst>
            <pc:docMk/>
            <pc:sldMk cId="676623456" sldId="269"/>
            <ac:spMk id="2" creationId="{488250E3-3A96-46C1-9A3E-0BA1E5D43301}"/>
          </ac:spMkLst>
        </pc:spChg>
        <pc:spChg chg="mod">
          <ac:chgData name="Muriam Rehman" userId="a4235a95594d7436" providerId="Windows Live" clId="Web-{6B74623F-5802-4236-AB61-591338DCEF19}" dt="2020-05-17T17:36:24.074" v="765" actId="20577"/>
          <ac:spMkLst>
            <pc:docMk/>
            <pc:sldMk cId="676623456" sldId="269"/>
            <ac:spMk id="3" creationId="{41C9A8BA-5BAE-4FD0-B0D0-D8A8C9D7AB5F}"/>
          </ac:spMkLst>
        </pc:spChg>
      </pc:sldChg>
    </pc:docChg>
  </pc:docChgLst>
  <pc:docChgLst>
    <pc:chgData name="Muriam Rehman" userId="a4235a95594d7436" providerId="Windows Live" clId="Web-{F39FDDBA-4678-41C5-ABBD-21189CDF7677}"/>
    <pc:docChg chg="addSld delSld modSld sldOrd">
      <pc:chgData name="Muriam Rehman" userId="a4235a95594d7436" providerId="Windows Live" clId="Web-{F39FDDBA-4678-41C5-ABBD-21189CDF7677}" dt="2020-05-18T14:56:06.418" v="2273" actId="20577"/>
      <pc:docMkLst>
        <pc:docMk/>
      </pc:docMkLst>
      <pc:sldChg chg="modSp modNotes">
        <pc:chgData name="Muriam Rehman" userId="a4235a95594d7436" providerId="Windows Live" clId="Web-{F39FDDBA-4678-41C5-ABBD-21189CDF7677}" dt="2020-05-18T09:00:16.047" v="216" actId="20577"/>
        <pc:sldMkLst>
          <pc:docMk/>
          <pc:sldMk cId="3347445871" sldId="259"/>
        </pc:sldMkLst>
        <pc:spChg chg="mod">
          <ac:chgData name="Muriam Rehman" userId="a4235a95594d7436" providerId="Windows Live" clId="Web-{F39FDDBA-4678-41C5-ABBD-21189CDF7677}" dt="2020-05-18T09:00:16.047" v="216" actId="20577"/>
          <ac:spMkLst>
            <pc:docMk/>
            <pc:sldMk cId="3347445871" sldId="259"/>
            <ac:spMk id="3" creationId="{00000000-0000-0000-0000-000000000000}"/>
          </ac:spMkLst>
        </pc:spChg>
      </pc:sldChg>
      <pc:sldChg chg="modSp">
        <pc:chgData name="Muriam Rehman" userId="a4235a95594d7436" providerId="Windows Live" clId="Web-{F39FDDBA-4678-41C5-ABBD-21189CDF7677}" dt="2020-05-18T14:33:26.299" v="966" actId="20577"/>
        <pc:sldMkLst>
          <pc:docMk/>
          <pc:sldMk cId="1668488712" sldId="260"/>
        </pc:sldMkLst>
        <pc:spChg chg="mod">
          <ac:chgData name="Muriam Rehman" userId="a4235a95594d7436" providerId="Windows Live" clId="Web-{F39FDDBA-4678-41C5-ABBD-21189CDF7677}" dt="2020-05-18T14:30:51.152" v="576" actId="20577"/>
          <ac:spMkLst>
            <pc:docMk/>
            <pc:sldMk cId="1668488712" sldId="260"/>
            <ac:spMk id="2" creationId="{00000000-0000-0000-0000-000000000000}"/>
          </ac:spMkLst>
        </pc:spChg>
        <pc:spChg chg="mod">
          <ac:chgData name="Muriam Rehman" userId="a4235a95594d7436" providerId="Windows Live" clId="Web-{F39FDDBA-4678-41C5-ABBD-21189CDF7677}" dt="2020-05-18T14:33:26.299" v="966" actId="20577"/>
          <ac:spMkLst>
            <pc:docMk/>
            <pc:sldMk cId="1668488712" sldId="260"/>
            <ac:spMk id="3" creationId="{00000000-0000-0000-0000-000000000000}"/>
          </ac:spMkLst>
        </pc:spChg>
      </pc:sldChg>
      <pc:sldChg chg="modSp">
        <pc:chgData name="Muriam Rehman" userId="a4235a95594d7436" providerId="Windows Live" clId="Web-{F39FDDBA-4678-41C5-ABBD-21189CDF7677}" dt="2020-05-18T14:53:38.426" v="2154" actId="20577"/>
        <pc:sldMkLst>
          <pc:docMk/>
          <pc:sldMk cId="3583032956" sldId="261"/>
        </pc:sldMkLst>
        <pc:spChg chg="mod">
          <ac:chgData name="Muriam Rehman" userId="a4235a95594d7436" providerId="Windows Live" clId="Web-{F39FDDBA-4678-41C5-ABBD-21189CDF7677}" dt="2020-05-18T14:53:38.426" v="2154" actId="20577"/>
          <ac:spMkLst>
            <pc:docMk/>
            <pc:sldMk cId="3583032956" sldId="261"/>
            <ac:spMk id="3" creationId="{00000000-0000-0000-0000-000000000000}"/>
          </ac:spMkLst>
        </pc:spChg>
      </pc:sldChg>
      <pc:sldChg chg="modSp">
        <pc:chgData name="Muriam Rehman" userId="a4235a95594d7436" providerId="Windows Live" clId="Web-{F39FDDBA-4678-41C5-ABBD-21189CDF7677}" dt="2020-05-18T14:54:20.006" v="2210" actId="1076"/>
        <pc:sldMkLst>
          <pc:docMk/>
          <pc:sldMk cId="3205729791" sldId="262"/>
        </pc:sldMkLst>
        <pc:picChg chg="mod">
          <ac:chgData name="Muriam Rehman" userId="a4235a95594d7436" providerId="Windows Live" clId="Web-{F39FDDBA-4678-41C5-ABBD-21189CDF7677}" dt="2020-05-18T14:54:20.006" v="2210" actId="1076"/>
          <ac:picMkLst>
            <pc:docMk/>
            <pc:sldMk cId="3205729791" sldId="262"/>
            <ac:picMk id="4" creationId="{E9701C18-B24D-45DA-B6AF-FE2A67D0F3AA}"/>
          </ac:picMkLst>
        </pc:picChg>
      </pc:sldChg>
      <pc:sldChg chg="modSp">
        <pc:chgData name="Muriam Rehman" userId="a4235a95594d7436" providerId="Windows Live" clId="Web-{F39FDDBA-4678-41C5-ABBD-21189CDF7677}" dt="2020-05-18T14:56:02.166" v="2271" actId="20577"/>
        <pc:sldMkLst>
          <pc:docMk/>
          <pc:sldMk cId="1109981098" sldId="263"/>
        </pc:sldMkLst>
        <pc:spChg chg="mod">
          <ac:chgData name="Muriam Rehman" userId="a4235a95594d7436" providerId="Windows Live" clId="Web-{F39FDDBA-4678-41C5-ABBD-21189CDF7677}" dt="2020-05-18T14:55:55.681" v="2268" actId="20577"/>
          <ac:spMkLst>
            <pc:docMk/>
            <pc:sldMk cId="1109981098" sldId="263"/>
            <ac:spMk id="2" creationId="{00000000-0000-0000-0000-000000000000}"/>
          </ac:spMkLst>
        </pc:spChg>
        <pc:spChg chg="mod">
          <ac:chgData name="Muriam Rehman" userId="a4235a95594d7436" providerId="Windows Live" clId="Web-{F39FDDBA-4678-41C5-ABBD-21189CDF7677}" dt="2020-05-18T14:56:02.166" v="2271" actId="20577"/>
          <ac:spMkLst>
            <pc:docMk/>
            <pc:sldMk cId="1109981098" sldId="263"/>
            <ac:spMk id="3" creationId="{00000000-0000-0000-0000-000000000000}"/>
          </ac:spMkLst>
        </pc:spChg>
      </pc:sldChg>
      <pc:sldChg chg="modSp">
        <pc:chgData name="Muriam Rehman" userId="a4235a95594d7436" providerId="Windows Live" clId="Web-{F39FDDBA-4678-41C5-ABBD-21189CDF7677}" dt="2020-05-18T09:00:48.219" v="398" actId="20577"/>
        <pc:sldMkLst>
          <pc:docMk/>
          <pc:sldMk cId="1232093727" sldId="265"/>
        </pc:sldMkLst>
        <pc:spChg chg="mod">
          <ac:chgData name="Muriam Rehman" userId="a4235a95594d7436" providerId="Windows Live" clId="Web-{F39FDDBA-4678-41C5-ABBD-21189CDF7677}" dt="2020-05-18T09:00:48.219" v="398" actId="20577"/>
          <ac:spMkLst>
            <pc:docMk/>
            <pc:sldMk cId="1232093727" sldId="265"/>
            <ac:spMk id="3" creationId="{89331C3B-D9BD-4E9F-9335-973698093A02}"/>
          </ac:spMkLst>
        </pc:spChg>
      </pc:sldChg>
      <pc:sldChg chg="modSp del">
        <pc:chgData name="Muriam Rehman" userId="a4235a95594d7436" providerId="Windows Live" clId="Web-{F39FDDBA-4678-41C5-ABBD-21189CDF7677}" dt="2020-05-18T09:56:43.829" v="422"/>
        <pc:sldMkLst>
          <pc:docMk/>
          <pc:sldMk cId="2483048520" sldId="266"/>
        </pc:sldMkLst>
        <pc:spChg chg="mod">
          <ac:chgData name="Muriam Rehman" userId="a4235a95594d7436" providerId="Windows Live" clId="Web-{F39FDDBA-4678-41C5-ABBD-21189CDF7677}" dt="2020-05-18T09:56:37.891" v="416" actId="20577"/>
          <ac:spMkLst>
            <pc:docMk/>
            <pc:sldMk cId="2483048520" sldId="266"/>
            <ac:spMk id="3" creationId="{705FDFEE-1F36-428F-AAD8-BC06768A6BB5}"/>
          </ac:spMkLst>
        </pc:spChg>
      </pc:sldChg>
      <pc:sldChg chg="modSp del">
        <pc:chgData name="Muriam Rehman" userId="a4235a95594d7436" providerId="Windows Live" clId="Web-{F39FDDBA-4678-41C5-ABBD-21189CDF7677}" dt="2020-05-18T09:57:12.735" v="437"/>
        <pc:sldMkLst>
          <pc:docMk/>
          <pc:sldMk cId="3905519697" sldId="267"/>
        </pc:sldMkLst>
        <pc:spChg chg="mod">
          <ac:chgData name="Muriam Rehman" userId="a4235a95594d7436" providerId="Windows Live" clId="Web-{F39FDDBA-4678-41C5-ABBD-21189CDF7677}" dt="2020-05-18T09:57:07.673" v="431" actId="20577"/>
          <ac:spMkLst>
            <pc:docMk/>
            <pc:sldMk cId="3905519697" sldId="267"/>
            <ac:spMk id="3" creationId="{C41A285C-278D-4948-B5EF-84EC510C4887}"/>
          </ac:spMkLst>
        </pc:spChg>
      </pc:sldChg>
      <pc:sldChg chg="modSp del ord">
        <pc:chgData name="Muriam Rehman" userId="a4235a95594d7436" providerId="Windows Live" clId="Web-{F39FDDBA-4678-41C5-ABBD-21189CDF7677}" dt="2020-05-18T14:36:38.354" v="1233"/>
        <pc:sldMkLst>
          <pc:docMk/>
          <pc:sldMk cId="745448874" sldId="268"/>
        </pc:sldMkLst>
        <pc:spChg chg="mod">
          <ac:chgData name="Muriam Rehman" userId="a4235a95594d7436" providerId="Windows Live" clId="Web-{F39FDDBA-4678-41C5-ABBD-21189CDF7677}" dt="2020-05-18T14:36:19.634" v="1214" actId="20577"/>
          <ac:spMkLst>
            <pc:docMk/>
            <pc:sldMk cId="745448874" sldId="268"/>
            <ac:spMk id="2" creationId="{3FEC90AA-3E60-419C-A5BB-430EC8F14C89}"/>
          </ac:spMkLst>
        </pc:spChg>
        <pc:spChg chg="mod">
          <ac:chgData name="Muriam Rehman" userId="a4235a95594d7436" providerId="Windows Live" clId="Web-{F39FDDBA-4678-41C5-ABBD-21189CDF7677}" dt="2020-05-18T14:36:33.916" v="1227" actId="20577"/>
          <ac:spMkLst>
            <pc:docMk/>
            <pc:sldMk cId="745448874" sldId="268"/>
            <ac:spMk id="3" creationId="{2F4309CD-E00B-4C39-AD67-1C9736DC2093}"/>
          </ac:spMkLst>
        </pc:spChg>
      </pc:sldChg>
      <pc:sldChg chg="modSp">
        <pc:chgData name="Muriam Rehman" userId="a4235a95594d7436" providerId="Windows Live" clId="Web-{F39FDDBA-4678-41C5-ABBD-21189CDF7677}" dt="2020-05-18T14:34:50.162" v="1196" actId="20577"/>
        <pc:sldMkLst>
          <pc:docMk/>
          <pc:sldMk cId="676623456" sldId="269"/>
        </pc:sldMkLst>
        <pc:spChg chg="mod">
          <ac:chgData name="Muriam Rehman" userId="a4235a95594d7436" providerId="Windows Live" clId="Web-{F39FDDBA-4678-41C5-ABBD-21189CDF7677}" dt="2020-05-18T14:34:50.162" v="1196" actId="20577"/>
          <ac:spMkLst>
            <pc:docMk/>
            <pc:sldMk cId="676623456" sldId="269"/>
            <ac:spMk id="3" creationId="{41C9A8BA-5BAE-4FD0-B0D0-D8A8C9D7AB5F}"/>
          </ac:spMkLst>
        </pc:spChg>
      </pc:sldChg>
      <pc:sldChg chg="modSp">
        <pc:chgData name="Muriam Rehman" userId="a4235a95594d7436" providerId="Windows Live" clId="Web-{F39FDDBA-4678-41C5-ABBD-21189CDF7677}" dt="2020-05-18T14:54:08.568" v="2207" actId="20577"/>
        <pc:sldMkLst>
          <pc:docMk/>
          <pc:sldMk cId="1148721420" sldId="270"/>
        </pc:sldMkLst>
        <pc:spChg chg="mod">
          <ac:chgData name="Muriam Rehman" userId="a4235a95594d7436" providerId="Windows Live" clId="Web-{F39FDDBA-4678-41C5-ABBD-21189CDF7677}" dt="2020-05-18T14:54:08.568" v="2207" actId="20577"/>
          <ac:spMkLst>
            <pc:docMk/>
            <pc:sldMk cId="1148721420" sldId="270"/>
            <ac:spMk id="3" creationId="{04328D4F-8B06-47A4-AA82-289E57C987CD}"/>
          </ac:spMkLst>
        </pc:spChg>
      </pc:sldChg>
      <pc:sldChg chg="delSp modSp modNotes">
        <pc:chgData name="Muriam Rehman" userId="a4235a95594d7436" providerId="Windows Live" clId="Web-{F39FDDBA-4678-41C5-ABBD-21189CDF7677}" dt="2020-05-18T14:55:31.634" v="2238"/>
        <pc:sldMkLst>
          <pc:docMk/>
          <pc:sldMk cId="1263655863" sldId="271"/>
        </pc:sldMkLst>
        <pc:spChg chg="del mod">
          <ac:chgData name="Muriam Rehman" userId="a4235a95594d7436" providerId="Windows Live" clId="Web-{F39FDDBA-4678-41C5-ABBD-21189CDF7677}" dt="2020-05-18T14:54:37.616" v="2216"/>
          <ac:spMkLst>
            <pc:docMk/>
            <pc:sldMk cId="1263655863" sldId="271"/>
            <ac:spMk id="2" creationId="{65907B15-06E1-4FBA-9805-8BEA7E3CFBBD}"/>
          </ac:spMkLst>
        </pc:spChg>
        <pc:picChg chg="mod">
          <ac:chgData name="Muriam Rehman" userId="a4235a95594d7436" providerId="Windows Live" clId="Web-{F39FDDBA-4678-41C5-ABBD-21189CDF7677}" dt="2020-05-18T14:54:57.320" v="2221" actId="1076"/>
          <ac:picMkLst>
            <pc:docMk/>
            <pc:sldMk cId="1263655863" sldId="271"/>
            <ac:picMk id="4" creationId="{69443745-3D62-4617-8ABB-ABF93136E048}"/>
          </ac:picMkLst>
        </pc:picChg>
      </pc:sldChg>
      <pc:sldChg chg="modSp">
        <pc:chgData name="Muriam Rehman" userId="a4235a95594d7436" providerId="Windows Live" clId="Web-{F39FDDBA-4678-41C5-ABBD-21189CDF7677}" dt="2020-05-18T14:55:46.087" v="2241" actId="1076"/>
        <pc:sldMkLst>
          <pc:docMk/>
          <pc:sldMk cId="3296617595" sldId="272"/>
        </pc:sldMkLst>
        <pc:picChg chg="mod">
          <ac:chgData name="Muriam Rehman" userId="a4235a95594d7436" providerId="Windows Live" clId="Web-{F39FDDBA-4678-41C5-ABBD-21189CDF7677}" dt="2020-05-18T14:55:46.087" v="2241" actId="1076"/>
          <ac:picMkLst>
            <pc:docMk/>
            <pc:sldMk cId="3296617595" sldId="272"/>
            <ac:picMk id="4" creationId="{595AB214-6561-48F0-99DA-16C5776E9398}"/>
          </ac:picMkLst>
        </pc:picChg>
      </pc:sldChg>
      <pc:sldChg chg="addSp delSp modSp new">
        <pc:chgData name="Muriam Rehman" userId="a4235a95594d7436" providerId="Windows Live" clId="Web-{F39FDDBA-4678-41C5-ABBD-21189CDF7677}" dt="2020-05-18T10:11:40.841" v="492" actId="1076"/>
        <pc:sldMkLst>
          <pc:docMk/>
          <pc:sldMk cId="3247547577" sldId="273"/>
        </pc:sldMkLst>
        <pc:spChg chg="del">
          <ac:chgData name="Muriam Rehman" userId="a4235a95594d7436" providerId="Windows Live" clId="Web-{F39FDDBA-4678-41C5-ABBD-21189CDF7677}" dt="2020-05-18T10:06:19.962" v="473"/>
          <ac:spMkLst>
            <pc:docMk/>
            <pc:sldMk cId="3247547577" sldId="273"/>
            <ac:spMk id="2" creationId="{9560754B-0A8E-4C9D-B060-A21B6220D055}"/>
          </ac:spMkLst>
        </pc:spChg>
        <pc:spChg chg="mod">
          <ac:chgData name="Muriam Rehman" userId="a4235a95594d7436" providerId="Windows Live" clId="Web-{F39FDDBA-4678-41C5-ABBD-21189CDF7677}" dt="2020-05-18T09:58:06.236" v="442" actId="20577"/>
          <ac:spMkLst>
            <pc:docMk/>
            <pc:sldMk cId="3247547577" sldId="273"/>
            <ac:spMk id="3" creationId="{56E62969-F4E2-4286-A4AC-BC196962135C}"/>
          </ac:spMkLst>
        </pc:spChg>
        <pc:spChg chg="mod">
          <ac:chgData name="Muriam Rehman" userId="a4235a95594d7436" providerId="Windows Live" clId="Web-{F39FDDBA-4678-41C5-ABBD-21189CDF7677}" dt="2020-05-18T09:58:11.002" v="449" actId="20577"/>
          <ac:spMkLst>
            <pc:docMk/>
            <pc:sldMk cId="3247547577" sldId="273"/>
            <ac:spMk id="4" creationId="{5069E18B-D6C0-4361-99C0-455C7AAEDF07}"/>
          </ac:spMkLst>
        </pc:spChg>
        <pc:picChg chg="add mod">
          <ac:chgData name="Muriam Rehman" userId="a4235a95594d7436" providerId="Windows Live" clId="Web-{F39FDDBA-4678-41C5-ABBD-21189CDF7677}" dt="2020-05-18T10:06:32.228" v="478" actId="1076"/>
          <ac:picMkLst>
            <pc:docMk/>
            <pc:sldMk cId="3247547577" sldId="273"/>
            <ac:picMk id="5" creationId="{229D75EF-73F8-4D69-B822-939A5681579E}"/>
          </ac:picMkLst>
        </pc:picChg>
        <pc:picChg chg="add mod">
          <ac:chgData name="Muriam Rehman" userId="a4235a95594d7436" providerId="Windows Live" clId="Web-{F39FDDBA-4678-41C5-ABBD-21189CDF7677}" dt="2020-05-18T10:11:40.841" v="492" actId="1076"/>
          <ac:picMkLst>
            <pc:docMk/>
            <pc:sldMk cId="3247547577" sldId="273"/>
            <ac:picMk id="6" creationId="{3E093CD6-88CA-4ED5-930B-DF198B2004A8}"/>
          </ac:picMkLst>
        </pc:picChg>
      </pc:sldChg>
      <pc:sldChg chg="addSp delSp modSp new">
        <pc:chgData name="Muriam Rehman" userId="a4235a95594d7436" providerId="Windows Live" clId="Web-{F39FDDBA-4678-41C5-ABBD-21189CDF7677}" dt="2020-05-18T11:14:43.750" v="521" actId="1076"/>
        <pc:sldMkLst>
          <pc:docMk/>
          <pc:sldMk cId="310343950" sldId="274"/>
        </pc:sldMkLst>
        <pc:spChg chg="del">
          <ac:chgData name="Muriam Rehman" userId="a4235a95594d7436" providerId="Windows Live" clId="Web-{F39FDDBA-4678-41C5-ABBD-21189CDF7677}" dt="2020-05-18T10:12:24.327" v="493"/>
          <ac:spMkLst>
            <pc:docMk/>
            <pc:sldMk cId="310343950" sldId="274"/>
            <ac:spMk id="2" creationId="{46A0C463-CD9D-4A0B-B08E-827E526982A0}"/>
          </ac:spMkLst>
        </pc:spChg>
        <pc:spChg chg="mod">
          <ac:chgData name="Muriam Rehman" userId="a4235a95594d7436" providerId="Windows Live" clId="Web-{F39FDDBA-4678-41C5-ABBD-21189CDF7677}" dt="2020-05-18T11:14:29.859" v="513" actId="20577"/>
          <ac:spMkLst>
            <pc:docMk/>
            <pc:sldMk cId="310343950" sldId="274"/>
            <ac:spMk id="3" creationId="{F0AE4486-D776-492A-8F0C-D8B7896F4204}"/>
          </ac:spMkLst>
        </pc:spChg>
        <pc:spChg chg="mod">
          <ac:chgData name="Muriam Rehman" userId="a4235a95594d7436" providerId="Windows Live" clId="Web-{F39FDDBA-4678-41C5-ABBD-21189CDF7677}" dt="2020-05-18T11:14:38.438" v="516" actId="20577"/>
          <ac:spMkLst>
            <pc:docMk/>
            <pc:sldMk cId="310343950" sldId="274"/>
            <ac:spMk id="4" creationId="{52B2E4FA-864A-4550-88BF-75FEA2F36083}"/>
          </ac:spMkLst>
        </pc:spChg>
        <pc:picChg chg="add mod">
          <ac:chgData name="Muriam Rehman" userId="a4235a95594d7436" providerId="Windows Live" clId="Web-{F39FDDBA-4678-41C5-ABBD-21189CDF7677}" dt="2020-05-18T11:14:43.750" v="521" actId="1076"/>
          <ac:picMkLst>
            <pc:docMk/>
            <pc:sldMk cId="310343950" sldId="274"/>
            <ac:picMk id="2" creationId="{F75B502E-6F05-4706-9367-CA0EA6628FDF}"/>
          </ac:picMkLst>
        </pc:picChg>
        <pc:picChg chg="add mod">
          <ac:chgData name="Muriam Rehman" userId="a4235a95594d7436" providerId="Windows Live" clId="Web-{F39FDDBA-4678-41C5-ABBD-21189CDF7677}" dt="2020-05-18T11:14:33.359" v="515" actId="1076"/>
          <ac:picMkLst>
            <pc:docMk/>
            <pc:sldMk cId="310343950" sldId="274"/>
            <ac:picMk id="5" creationId="{CA38C446-F264-478A-BF8E-A2064B6BC79F}"/>
          </ac:picMkLst>
        </pc:picChg>
      </pc:sldChg>
      <pc:sldChg chg="addSp delSp modSp new">
        <pc:chgData name="Muriam Rehman" userId="a4235a95594d7436" providerId="Windows Live" clId="Web-{F39FDDBA-4678-41C5-ABBD-21189CDF7677}" dt="2020-05-18T11:06:13.057" v="511" actId="1076"/>
        <pc:sldMkLst>
          <pc:docMk/>
          <pc:sldMk cId="1757367769" sldId="275"/>
        </pc:sldMkLst>
        <pc:spChg chg="del">
          <ac:chgData name="Muriam Rehman" userId="a4235a95594d7436" providerId="Windows Live" clId="Web-{F39FDDBA-4678-41C5-ABBD-21189CDF7677}" dt="2020-05-18T11:06:08.385" v="507"/>
          <ac:spMkLst>
            <pc:docMk/>
            <pc:sldMk cId="1757367769" sldId="275"/>
            <ac:spMk id="2" creationId="{5B3FE7D8-2B82-4042-AEF1-F49E1D5320FF}"/>
          </ac:spMkLst>
        </pc:spChg>
        <pc:spChg chg="mod">
          <ac:chgData name="Muriam Rehman" userId="a4235a95594d7436" providerId="Windows Live" clId="Web-{F39FDDBA-4678-41C5-ABBD-21189CDF7677}" dt="2020-05-18T09:58:27.924" v="469" actId="20577"/>
          <ac:spMkLst>
            <pc:docMk/>
            <pc:sldMk cId="1757367769" sldId="275"/>
            <ac:spMk id="3" creationId="{D3354D40-E9CA-47C8-AF3E-8C82238FA15C}"/>
          </ac:spMkLst>
        </pc:spChg>
        <pc:spChg chg="del">
          <ac:chgData name="Muriam Rehman" userId="a4235a95594d7436" providerId="Windows Live" clId="Web-{F39FDDBA-4678-41C5-ABBD-21189CDF7677}" dt="2020-05-18T11:06:06.666" v="506"/>
          <ac:spMkLst>
            <pc:docMk/>
            <pc:sldMk cId="1757367769" sldId="275"/>
            <ac:spMk id="4" creationId="{D020A2CE-BE4F-4CFB-9EAE-E427B2189BD0}"/>
          </ac:spMkLst>
        </pc:spChg>
        <pc:picChg chg="add mod">
          <ac:chgData name="Muriam Rehman" userId="a4235a95594d7436" providerId="Windows Live" clId="Web-{F39FDDBA-4678-41C5-ABBD-21189CDF7677}" dt="2020-05-18T11:06:13.057" v="511" actId="1076"/>
          <ac:picMkLst>
            <pc:docMk/>
            <pc:sldMk cId="1757367769" sldId="275"/>
            <ac:picMk id="5" creationId="{BD59020D-187E-42E0-B5F4-0EFE989419F3}"/>
          </ac:picMkLst>
        </pc:picChg>
      </pc:sldChg>
      <pc:sldChg chg="addSp modSp new ord">
        <pc:chgData name="Muriam Rehman" userId="a4235a95594d7436" providerId="Windows Live" clId="Web-{F39FDDBA-4678-41C5-ABBD-21189CDF7677}" dt="2020-05-18T14:48:18.351" v="1533" actId="1076"/>
        <pc:sldMkLst>
          <pc:docMk/>
          <pc:sldMk cId="737077721" sldId="276"/>
        </pc:sldMkLst>
        <pc:spChg chg="mod">
          <ac:chgData name="Muriam Rehman" userId="a4235a95594d7436" providerId="Windows Live" clId="Web-{F39FDDBA-4678-41C5-ABBD-21189CDF7677}" dt="2020-05-18T14:36:22.541" v="1217" actId="20577"/>
          <ac:spMkLst>
            <pc:docMk/>
            <pc:sldMk cId="737077721" sldId="276"/>
            <ac:spMk id="2" creationId="{D34EB58E-AE1B-4854-BDDA-9319CBCAD6E5}"/>
          </ac:spMkLst>
        </pc:spChg>
        <pc:spChg chg="mod">
          <ac:chgData name="Muriam Rehman" userId="a4235a95594d7436" providerId="Windows Live" clId="Web-{F39FDDBA-4678-41C5-ABBD-21189CDF7677}" dt="2020-05-18T14:48:07.647" v="1528" actId="20577"/>
          <ac:spMkLst>
            <pc:docMk/>
            <pc:sldMk cId="737077721" sldId="276"/>
            <ac:spMk id="3" creationId="{25FC4C60-12BA-4F73-805D-2CF540E816E3}"/>
          </ac:spMkLst>
        </pc:spChg>
        <pc:spChg chg="mod">
          <ac:chgData name="Muriam Rehman" userId="a4235a95594d7436" providerId="Windows Live" clId="Web-{F39FDDBA-4678-41C5-ABBD-21189CDF7677}" dt="2020-05-18T14:48:01.444" v="1525" actId="20577"/>
          <ac:spMkLst>
            <pc:docMk/>
            <pc:sldMk cId="737077721" sldId="276"/>
            <ac:spMk id="4" creationId="{B5C2DCE5-22BD-41C6-8449-4D5D85C30516}"/>
          </ac:spMkLst>
        </pc:spChg>
        <pc:picChg chg="add mod">
          <ac:chgData name="Muriam Rehman" userId="a4235a95594d7436" providerId="Windows Live" clId="Web-{F39FDDBA-4678-41C5-ABBD-21189CDF7677}" dt="2020-05-18T14:48:18.351" v="1533" actId="1076"/>
          <ac:picMkLst>
            <pc:docMk/>
            <pc:sldMk cId="737077721" sldId="276"/>
            <ac:picMk id="5" creationId="{4C6063FE-9BFC-4E5B-9A82-10ADF9EE735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73A35-4119-47B1-8C24-4C95FC3136FF}" type="datetimeFigureOut">
              <a:rPr lang="en-GB"/>
              <a:t>19/05/2020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274CA-5412-4742-A45B-C02F229142D7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99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study was completed in Wuhan, China, for the treatment of 12 patients and was over a periods of 6 days </a:t>
            </a:r>
          </a:p>
          <a:p>
            <a:r>
              <a:rPr lang="en-GB" dirty="0"/>
              <a:t> Patients with persistently low levels of oxygen were put in a prone position for a 24 hour period</a:t>
            </a:r>
            <a:endParaRPr lang="en-GB" dirty="0">
              <a:cs typeface="Calibri"/>
            </a:endParaRPr>
          </a:p>
          <a:p>
            <a:r>
              <a:rPr lang="en-GB" dirty="0"/>
              <a:t>3 patients died </a:t>
            </a:r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9274CA-5412-4742-A45B-C02F229142D7}" type="slidenum">
              <a:rPr lang="en-GB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818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 nerves pass between the anterior and medial scalene muscles to enter the base of the neck.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9274CA-5412-4742-A45B-C02F229142D7}" type="slidenum">
              <a:rPr lang="en-GB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726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Patients who do not recover function within 3 weeks of the symptoms being identifie must be referred to a centre for nerve injury</a:t>
            </a:r>
            <a:r>
              <a:rPr lang="en-GB" dirty="0">
                <a:cs typeface="+mn-lt"/>
              </a:rPr>
              <a:t/>
            </a:r>
            <a:br>
              <a:rPr lang="en-GB" dirty="0">
                <a:cs typeface="+mn-lt"/>
              </a:rPr>
            </a:br>
            <a:r>
              <a:rPr lang="en-GB"/>
              <a:t>Any patients who report the presence of neuropathic pain or a total loss of function of one nerve branch (no sympathetics, sensation or motor) require urgent treatment.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9274CA-5412-4742-A45B-C02F229142D7}" type="slidenum">
              <a:rPr lang="en-GB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998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037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16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4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4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895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66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7766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5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23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1BE4249-C0D0-4B06-8692-E8BB871AF643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4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4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70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a.ac.uk/policy-engagement/journal-of-trauma-orthopaedics/journal-of-trauma-orthopaedics-and-coronavirus/a-commentary-on-prone-position-plexopathy.html" TargetMode="External"/><Relationship Id="rId7" Type="http://schemas.openxmlformats.org/officeDocument/2006/relationships/hyperlink" Target="https://pedclerk.bsd.uchicago.edu/page/brachial-plexus-injury" TargetMode="External"/><Relationship Id="rId2" Type="http://schemas.openxmlformats.org/officeDocument/2006/relationships/hyperlink" Target="https://www.gmjournal.co.uk/covid-19-prone-position-in-icu-better-for-lung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yoclinic.org/diseases-conditions/brachial-plexus-injury/symptoms-causes/syc-20350235" TargetMode="External"/><Relationship Id="rId5" Type="http://schemas.openxmlformats.org/officeDocument/2006/relationships/hyperlink" Target="https://www.physio-pedia.com/Brachial_plexus" TargetMode="External"/><Relationship Id="rId4" Type="http://schemas.openxmlformats.org/officeDocument/2006/relationships/hyperlink" Target="https://teachmeanatomy.info/upper-limb/nerves/brachial-plexu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YJJkK4Kw8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600"/>
              <a:t>Brachial plexus injuries and Covid-19 </a:t>
            </a:r>
          </a:p>
        </p:txBody>
      </p:sp>
    </p:spTree>
    <p:extLst>
      <p:ext uri="{BB962C8B-B14F-4D97-AF65-F5344CB8AC3E}">
        <p14:creationId xmlns:p14="http://schemas.microsoft.com/office/powerpoint/2010/main" val="1840508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8250E3-3A96-46C1-9A3E-0BA1E5D43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Calibri Light"/>
              </a:rPr>
              <a:t>Signs and symptoms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C9A8BA-5BAE-4FD0-B0D0-D8A8C9D7A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GB">
                <a:ea typeface="+mn-lt"/>
                <a:cs typeface="+mn-lt"/>
              </a:rPr>
              <a:t> Weakness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GB">
                <a:ea typeface="+mn-lt"/>
                <a:cs typeface="+mn-lt"/>
              </a:rPr>
              <a:t>Numbness 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GB">
                <a:ea typeface="+mn-lt"/>
                <a:cs typeface="+mn-lt"/>
              </a:rPr>
              <a:t>Altered sensation 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GB">
                <a:ea typeface="+mn-lt"/>
                <a:cs typeface="+mn-lt"/>
              </a:rPr>
              <a:t>Loss of movement 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GB">
                <a:ea typeface="+mn-lt"/>
                <a:cs typeface="+mn-lt"/>
              </a:rPr>
              <a:t>Pain- electric shock/burning sensation down arm </a:t>
            </a:r>
          </a:p>
          <a:p>
            <a:pPr marL="0" indent="0">
              <a:buNone/>
            </a:pPr>
            <a:endParaRPr lang="en-GB" dirty="0">
              <a:cs typeface="Calibri"/>
            </a:endParaRPr>
          </a:p>
          <a:p>
            <a:pPr marL="0" indent="0">
              <a:buNone/>
            </a:pPr>
            <a:r>
              <a:rPr lang="en-GB" dirty="0">
                <a:cs typeface="Calibri"/>
              </a:rPr>
              <a:t>Longer term patients can suffer with stiffness in joints, muscle atrophy, pain becoming more </a:t>
            </a:r>
            <a:r>
              <a:rPr lang="en-GB">
                <a:cs typeface="Calibri"/>
              </a:rPr>
              <a:t>chronic, permanent numbness and permanent loss in function </a:t>
            </a:r>
          </a:p>
          <a:p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6623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4EB58E-AE1B-4854-BDDA-9319CBCAD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+mj-lt"/>
                <a:cs typeface="+mj-lt"/>
              </a:rPr>
              <a:t>Presentation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FC4C60-12BA-4F73-805D-2CF540E81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4120" y="1752155"/>
            <a:ext cx="4937760" cy="4023360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GB" sz="1800" b="1">
                <a:cs typeface="Calibri"/>
              </a:rPr>
              <a:t>Upper brachial plexus lesion</a:t>
            </a:r>
          </a:p>
          <a:p>
            <a:pPr>
              <a:buFont typeface="Arial"/>
              <a:buChar char="•"/>
            </a:pPr>
            <a:r>
              <a:rPr lang="en-GB" sz="1800">
                <a:cs typeface="Calibri"/>
              </a:rPr>
              <a:t> Occurs from excessive lateral neck flexion away from the shoulder</a:t>
            </a:r>
          </a:p>
          <a:p>
            <a:pPr>
              <a:buFont typeface="Arial"/>
              <a:buChar char="•"/>
            </a:pPr>
            <a:r>
              <a:rPr lang="en-GB" sz="1800">
                <a:cs typeface="Calibri"/>
              </a:rPr>
              <a:t>Forceps delivery or falling on the neck at an angle causes upper plexus lesion</a:t>
            </a:r>
          </a:p>
          <a:p>
            <a:pPr>
              <a:buFont typeface="Arial"/>
              <a:buChar char="•"/>
            </a:pPr>
            <a:r>
              <a:rPr lang="en-GB" sz="1800">
                <a:cs typeface="Calibri"/>
              </a:rPr>
              <a:t>Leads to Erb's Palsy</a:t>
            </a:r>
          </a:p>
          <a:p>
            <a:pPr>
              <a:buFont typeface="Arial"/>
              <a:buChar char="•"/>
            </a:pPr>
            <a:r>
              <a:rPr lang="en-GB" sz="1800">
                <a:cs typeface="Calibri"/>
              </a:rPr>
              <a:t>Produces a </a:t>
            </a:r>
            <a:r>
              <a:rPr lang="en-GB" sz="1800" i="1">
                <a:cs typeface="Calibri"/>
              </a:rPr>
              <a:t>Waiter's tip deformity</a:t>
            </a:r>
            <a:r>
              <a:rPr lang="en-GB" sz="1800">
                <a:cs typeface="Calibri"/>
              </a:rPr>
              <a:t> due to loss of the lateral rotators of the shoulder, arm flexors, and hand extensor muscles.</a:t>
            </a:r>
            <a:endParaRPr lang="en-GB" sz="18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C2DCE5-22BD-41C6-8449-4D5D85C30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1752156"/>
            <a:ext cx="4937760" cy="4023360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GB" sz="1800" b="1">
                <a:ea typeface="+mn-lt"/>
                <a:cs typeface="+mn-lt"/>
              </a:rPr>
              <a:t>Lower brachial plexus lesion</a:t>
            </a:r>
            <a:endParaRPr lang="en-GB" sz="1800" b="1">
              <a:cs typeface="Calibri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GB" sz="1800" dirty="0">
                <a:cs typeface="Calibri"/>
              </a:rPr>
              <a:t> </a:t>
            </a:r>
            <a:r>
              <a:rPr lang="en-GB" sz="1800">
                <a:cs typeface="Calibri"/>
              </a:rPr>
              <a:t>Infrequently</a:t>
            </a:r>
            <a:endParaRPr lang="en-GB" sz="1800" dirty="0">
              <a:cs typeface="Calibri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GB" sz="1800" dirty="0">
                <a:cs typeface="Calibri"/>
              </a:rPr>
              <a:t> </a:t>
            </a:r>
            <a:r>
              <a:rPr lang="en-GB" sz="1800">
                <a:cs typeface="Calibri"/>
              </a:rPr>
              <a:t>Sudden upward pulling on an abducted arm e.g. grasping a tree branch suddenly when falling </a:t>
            </a:r>
            <a:endParaRPr lang="en-GB" sz="1800" dirty="0">
              <a:cs typeface="Calibri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GB" sz="1800">
                <a:cs typeface="Calibri"/>
              </a:rPr>
              <a:t> C8 and T1 injured</a:t>
            </a:r>
            <a:endParaRPr lang="en-GB" sz="1800" dirty="0">
              <a:cs typeface="Calibri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GB" sz="1800" dirty="0">
                <a:cs typeface="Calibri"/>
              </a:rPr>
              <a:t> </a:t>
            </a:r>
            <a:r>
              <a:rPr lang="en-GB" sz="1800">
                <a:cs typeface="Calibri"/>
              </a:rPr>
              <a:t>Paralysis affects the intrinsic muscles of the hand and the flexors of the wrist and fingers</a:t>
            </a:r>
            <a:endParaRPr lang="en-GB" sz="1800" dirty="0">
              <a:cs typeface="Calibri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GB" sz="1800">
                <a:cs typeface="Calibri"/>
              </a:rPr>
              <a:t> Results in a form of paralysis known as Klumpke's Paralysis</a:t>
            </a:r>
          </a:p>
        </p:txBody>
      </p:sp>
      <p:pic>
        <p:nvPicPr>
          <p:cNvPr id="5" name="Picture 5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xmlns="" id="{4C6063FE-9BFC-4E5B-9A82-10ADF9EE7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454" y="4718118"/>
            <a:ext cx="3839410" cy="200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77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Treatment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fontScale="92500" lnSpcReduction="20000"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GB">
                <a:cs typeface="Calibri"/>
              </a:rPr>
              <a:t> Depends on the severity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GB">
                <a:ea typeface="+mn-lt"/>
                <a:cs typeface="+mn-lt"/>
              </a:rPr>
              <a:t>Physiotherapy aim is to develop strength, ROM and co-ordination 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GB">
                <a:ea typeface="+mn-lt"/>
                <a:cs typeface="+mn-lt"/>
              </a:rPr>
              <a:t>Positioning and splinting may be required in some cases </a:t>
            </a:r>
            <a:endParaRPr lang="en-GB" dirty="0">
              <a:ea typeface="+mn-lt"/>
              <a:cs typeface="+mn-lt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GB">
                <a:ea typeface="+mn-lt"/>
                <a:cs typeface="+mn-lt"/>
              </a:rPr>
              <a:t>Functional training </a:t>
            </a:r>
            <a:endParaRPr lang="en-GB" dirty="0">
              <a:ea typeface="+mn-lt"/>
              <a:cs typeface="+mn-lt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GB">
                <a:ea typeface="+mn-lt"/>
                <a:cs typeface="+mn-lt"/>
              </a:rPr>
              <a:t>Acupuncture </a:t>
            </a:r>
            <a:endParaRPr lang="en-GB" dirty="0">
              <a:ea typeface="+mn-lt"/>
              <a:cs typeface="+mn-lt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GB">
                <a:ea typeface="+mn-lt"/>
                <a:cs typeface="+mn-lt"/>
              </a:rPr>
              <a:t>TENS machine </a:t>
            </a:r>
            <a:endParaRPr lang="en-GB" dirty="0">
              <a:ea typeface="+mn-lt"/>
              <a:cs typeface="+mn-lt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GB">
                <a:ea typeface="+mn-lt"/>
                <a:cs typeface="+mn-lt"/>
              </a:rPr>
              <a:t>Managing chronic odema (education, compression garments, massage therapy)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GB">
                <a:ea typeface="+mn-lt"/>
                <a:cs typeface="+mn-lt"/>
              </a:rPr>
              <a:t>Neuropathic medication e.g. NSAID's, neuropathics </a:t>
            </a:r>
            <a:endParaRPr lang="en-GB" dirty="0">
              <a:ea typeface="+mn-lt"/>
              <a:cs typeface="+mn-lt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GB">
                <a:ea typeface="+mn-lt"/>
                <a:cs typeface="+mn-lt"/>
              </a:rPr>
              <a:t>Surgery in some cases </a:t>
            </a:r>
            <a:endParaRPr lang="en-GB" dirty="0">
              <a:ea typeface="+mn-lt"/>
              <a:cs typeface="+mn-lt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GB">
                <a:ea typeface="+mn-lt"/>
                <a:cs typeface="+mn-lt"/>
              </a:rPr>
              <a:t>Psychological well being and management </a:t>
            </a:r>
            <a:endParaRPr lang="en-GB" dirty="0">
              <a:ea typeface="+mn-lt"/>
              <a:cs typeface="+mn-lt"/>
            </a:endParaRPr>
          </a:p>
          <a:p>
            <a:endParaRPr lang="en-GB" baseline="30000" dirty="0">
              <a:cs typeface="Calibri"/>
            </a:endParaRPr>
          </a:p>
          <a:p>
            <a:endParaRPr lang="en-GB" baseline="30000">
              <a:cs typeface="Calibri"/>
            </a:endParaRPr>
          </a:p>
          <a:p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3032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BA552B-099B-461A-A36E-ABA2E0275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Calibri Light"/>
              </a:rPr>
              <a:t>Exercises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328D4F-8B06-47A4-AA82-289E57C98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GB">
                <a:cs typeface="Calibri"/>
              </a:rPr>
              <a:t>May include: </a:t>
            </a:r>
            <a:endParaRPr lang="en-GB" dirty="0">
              <a:cs typeface="Calibri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GB">
                <a:cs typeface="Calibri"/>
              </a:rPr>
              <a:t> Scapula stability 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GB">
                <a:cs typeface="Calibri"/>
              </a:rPr>
              <a:t>Off loading 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GB">
                <a:cs typeface="Calibri"/>
              </a:rPr>
              <a:t>Biceps/triceps/wrist strengthening 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GB">
                <a:cs typeface="Calibri"/>
              </a:rPr>
              <a:t>Grip strength 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GB">
                <a:cs typeface="Calibri"/>
              </a:rPr>
              <a:t>Nerve glides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721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Physiotherapy treatment/exercises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ROM: Assisted, Active Assisted, Active.</a:t>
            </a:r>
          </a:p>
          <a:p>
            <a:r>
              <a:rPr lang="en-GB" dirty="0" smtClean="0"/>
              <a:t>Graded progressive strengthening</a:t>
            </a:r>
            <a:endParaRPr lang="en-GB" dirty="0"/>
          </a:p>
          <a:p>
            <a:r>
              <a:rPr lang="en-GB" dirty="0" smtClean="0"/>
              <a:t>Strength: </a:t>
            </a:r>
            <a:r>
              <a:rPr lang="en-GB" dirty="0" smtClean="0"/>
              <a:t>Isometric, Eccentric, </a:t>
            </a:r>
            <a:r>
              <a:rPr lang="en-GB" dirty="0"/>
              <a:t>Concentric.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Manual Therapy Techniques: </a:t>
            </a:r>
            <a:r>
              <a:rPr lang="en-GB" dirty="0" err="1" smtClean="0"/>
              <a:t>Cx</a:t>
            </a:r>
            <a:r>
              <a:rPr lang="en-GB" dirty="0" smtClean="0"/>
              <a:t> distraction, soft tissue massage, Collar &amp; Cuff, Taping, Nerve Glides/slides.</a:t>
            </a:r>
          </a:p>
          <a:p>
            <a:r>
              <a:rPr lang="en-GB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2847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Current treatment/Recommendations in line with Covid-19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GB">
                <a:cs typeface="Calibri"/>
              </a:rPr>
              <a:t>From the royal orthopaedic association – Stanmore</a:t>
            </a:r>
            <a:endParaRPr lang="en-US"/>
          </a:p>
          <a:p>
            <a:endParaRPr lang="en-GB" dirty="0"/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E9701C18-B24D-45DA-B6AF-FE2A67D0F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906" y="2214087"/>
            <a:ext cx="7315200" cy="409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29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device&#10;&#10;Description generated with high confidence">
            <a:extLst>
              <a:ext uri="{FF2B5EF4-FFF2-40B4-BE49-F238E27FC236}">
                <a16:creationId xmlns:a16="http://schemas.microsoft.com/office/drawing/2014/main" xmlns="" id="{69443745-3D62-4617-8ABB-ABF93136E0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2968" y="1842987"/>
            <a:ext cx="3700022" cy="4621093"/>
          </a:xfrm>
        </p:spPr>
      </p:pic>
    </p:spTree>
    <p:extLst>
      <p:ext uri="{BB962C8B-B14F-4D97-AF65-F5344CB8AC3E}">
        <p14:creationId xmlns:p14="http://schemas.microsoft.com/office/powerpoint/2010/main" val="1263655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58BED-69CA-418F-8742-867AF71A0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Calibri Light"/>
              </a:rPr>
              <a:t>Suggested clinical examination tool </a:t>
            </a:r>
            <a:endParaRPr lang="en-GB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595AB214-6561-48F0-99DA-16C5776E93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6078" y="2238915"/>
            <a:ext cx="8761328" cy="3785101"/>
          </a:xfrm>
        </p:spPr>
      </p:pic>
    </p:spTree>
    <p:extLst>
      <p:ext uri="{BB962C8B-B14F-4D97-AF65-F5344CB8AC3E}">
        <p14:creationId xmlns:p14="http://schemas.microsoft.com/office/powerpoint/2010/main" val="3296617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Resources used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GB" sz="1200" dirty="0">
                <a:hlinkClick r:id="rId2"/>
              </a:rPr>
              <a:t>https://www.gmjournal.co.uk/covid-19-prone-position-in-icu-better-for-lungs</a:t>
            </a:r>
            <a:endParaRPr lang="en-GB" sz="1200">
              <a:cs typeface="Calibri"/>
            </a:endParaRPr>
          </a:p>
          <a:p>
            <a:r>
              <a:rPr lang="en-GB" sz="1200" dirty="0">
                <a:hlinkClick r:id="rId3"/>
              </a:rPr>
              <a:t>https://www.boa.ac.uk/policy-engagement/journal-of-trauma-orthopaedics/journal-of-trauma-orthopaedics-and-coronavirus/a-commentary-on-prone-position-plexopathy.html</a:t>
            </a:r>
            <a:endParaRPr lang="en-GB" sz="1200">
              <a:cs typeface="Calibri"/>
            </a:endParaRPr>
          </a:p>
          <a:p>
            <a:r>
              <a:rPr lang="en-GB" sz="1200" dirty="0">
                <a:hlinkClick r:id="rId4"/>
              </a:rPr>
              <a:t>https://teachmeanatomy.info/upper-limb/nerves/brachial-plexus/</a:t>
            </a:r>
            <a:endParaRPr lang="en-GB" sz="1200">
              <a:cs typeface="Calibri"/>
            </a:endParaRPr>
          </a:p>
          <a:p>
            <a:r>
              <a:rPr lang="en-GB" sz="1200" dirty="0">
                <a:hlinkClick r:id="rId5"/>
              </a:rPr>
              <a:t>https://www.physio-pedia.com/Brachial_plexus</a:t>
            </a:r>
            <a:endParaRPr lang="en-GB" sz="1200">
              <a:cs typeface="Calibri"/>
              <a:hlinkClick r:id=""/>
            </a:endParaRPr>
          </a:p>
          <a:p>
            <a:r>
              <a:rPr lang="en-GB" sz="1200" dirty="0">
                <a:ea typeface="+mn-lt"/>
                <a:cs typeface="+mn-lt"/>
                <a:hlinkClick r:id="rId6"/>
              </a:rPr>
              <a:t>https://www.mayoclinic.org/diseases-conditions/brachial-plexus-injury/symptoms-causes/syc-20350235</a:t>
            </a:r>
            <a:endParaRPr lang="en-GB" sz="1200">
              <a:ea typeface="+mn-lt"/>
              <a:cs typeface="+mn-lt"/>
            </a:endParaRPr>
          </a:p>
          <a:p>
            <a:r>
              <a:rPr lang="en-GB" sz="1200" dirty="0">
                <a:ea typeface="+mn-lt"/>
                <a:cs typeface="+mn-lt"/>
                <a:hlinkClick r:id="rId7"/>
              </a:rPr>
              <a:t>https://pedclerk.bsd.uchicago.edu/page/brachial-plexus-injury</a:t>
            </a:r>
            <a:endParaRPr lang="en-GB" sz="1200" dirty="0">
              <a:cs typeface="Calibri" panose="020F0502020204030204"/>
            </a:endParaRPr>
          </a:p>
          <a:p>
            <a:endParaRPr lang="en-GB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09981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GB" dirty="0">
                <a:cs typeface="Calibri"/>
              </a:rPr>
              <a:t> To discuss current pathologies post Covid-19 relevant to physiotherapy 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GB" dirty="0">
                <a:cs typeface="Calibri"/>
              </a:rPr>
              <a:t>To review prone positioning and brachial plexus injury link 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GB" dirty="0">
                <a:cs typeface="Calibri"/>
              </a:rPr>
              <a:t>To review brachial plexus anatomy and presentation 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GB" dirty="0">
                <a:ea typeface="+mn-lt"/>
                <a:cs typeface="+mn-lt"/>
              </a:rPr>
              <a:t>Physiotherapy treatment </a:t>
            </a:r>
            <a:endParaRPr lang="en-GB" dirty="0">
              <a:cs typeface="Calibri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GB" dirty="0">
                <a:cs typeface="Calibri"/>
              </a:rPr>
              <a:t>Review current guidelines from Stanmore </a:t>
            </a:r>
          </a:p>
          <a:p>
            <a:pPr>
              <a:buFont typeface="Arial" panose="020F0502020204030204" pitchFamily="34" charset="0"/>
              <a:buChar char="•"/>
            </a:pPr>
            <a:endParaRPr lang="en-GB" dirty="0">
              <a:cs typeface="Calibri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GB" dirty="0">
              <a:cs typeface="Calibri"/>
            </a:endParaRPr>
          </a:p>
          <a:p>
            <a:pPr marL="0" indent="0">
              <a:buNone/>
            </a:pP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3142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Reason for current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 Recent studies of patients with severe Covid-19 who have been hospitalised on ventilators have shown lying face down is better for the lungs</a:t>
            </a:r>
            <a:endParaRPr lang="en-GB" dirty="0"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The study has found alternating supine and prone positioning is associated with increased lung </a:t>
            </a:r>
            <a:r>
              <a:rPr lang="en-GB" dirty="0">
                <a:ea typeface="+mn-lt"/>
                <a:cs typeface="+mn-lt"/>
              </a:rPr>
              <a:t>recruitability </a:t>
            </a:r>
            <a:r>
              <a:rPr lang="en-GB" dirty="0"/>
              <a:t>compared to those who did not receive prone positioning and had poor lung </a:t>
            </a:r>
            <a:r>
              <a:rPr lang="en-GB" dirty="0" err="1"/>
              <a:t>recruitability</a:t>
            </a:r>
            <a:endParaRPr lang="en-GB" dirty="0"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Patients are spending prolonged periods in a prone position. There are risks associated with this include brachial plexus related injuries </a:t>
            </a:r>
            <a:endParaRPr lang="en-GB" dirty="0"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 The national nerve injury unit (Stanmore) are getting a lot of queries about management of these patients and have developed recommendations to guide further treatment of patients who are getting altered upper limb neurology or Prone Position Plexopathy (PPP)</a:t>
            </a: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7628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Brachial plexus anatomy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fontScale="92500" lnSpcReduction="10000"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GB" dirty="0"/>
              <a:t>The brachial plexus is a network of nerve fibres that supplies the skin and musculature of the upper limb </a:t>
            </a:r>
            <a:endParaRPr lang="en-US" dirty="0"/>
          </a:p>
          <a:p>
            <a:pPr>
              <a:buFont typeface="Arial" panose="020F0502020204030204" pitchFamily="34" charset="0"/>
              <a:buChar char="•"/>
            </a:pPr>
            <a:r>
              <a:rPr lang="en-GB" dirty="0"/>
              <a:t>Begins in the root of the neck, passes through the axilla, and runs through the entire upper extremity</a:t>
            </a:r>
            <a:endParaRPr lang="en-GB" dirty="0">
              <a:cs typeface="Calibri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GB" dirty="0"/>
              <a:t>The plexus is formed by the divisions of  C5, C6, C7 and C8, and T1</a:t>
            </a:r>
            <a:endParaRPr lang="en-GB" dirty="0">
              <a:ea typeface="+mn-lt"/>
              <a:cs typeface="+mn-lt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GB" dirty="0">
                <a:ea typeface="+mn-lt"/>
                <a:cs typeface="+mn-lt"/>
              </a:rPr>
              <a:t>The brachial plexus is divided into five parts; roots, trunks, divisions, cords and branches</a:t>
            </a:r>
            <a:r>
              <a:rPr lang="en-GB" i="1" dirty="0">
                <a:ea typeface="+mn-lt"/>
                <a:cs typeface="+mn-lt"/>
              </a:rPr>
              <a:t> </a:t>
            </a:r>
            <a:r>
              <a:rPr lang="en-GB" b="1" i="1" dirty="0">
                <a:solidFill>
                  <a:srgbClr val="FF0000"/>
                </a:solidFill>
                <a:ea typeface="+mn-lt"/>
                <a:cs typeface="+mn-lt"/>
              </a:rPr>
              <a:t>(a good mnemonic for this: Read That Damn Cadaver Book)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GB" dirty="0">
                <a:ea typeface="+mn-lt"/>
                <a:cs typeface="+mn-lt"/>
              </a:rPr>
              <a:t>In the axilla and the proximal aspect of the upper limb, the three cords give rise to five major branches. 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GB" dirty="0">
                <a:ea typeface="+mn-lt"/>
                <a:cs typeface="+mn-lt"/>
              </a:rPr>
              <a:t>The 5 major branches are the: the musculocutaneous nerves, axillary, median, radial and ulnar nerve </a:t>
            </a:r>
            <a:endParaRPr lang="en-GB"/>
          </a:p>
          <a:p>
            <a:pPr>
              <a:buFont typeface="Arial" panose="020F0502020204030204" pitchFamily="34" charset="0"/>
              <a:buChar char="•"/>
            </a:pPr>
            <a:r>
              <a:rPr lang="en-GB" dirty="0">
                <a:ea typeface="+mn-lt"/>
                <a:cs typeface="+mn-lt"/>
              </a:rPr>
              <a:t>There are also small nerve which come off the brachial plexus at different areas e.g. dorsal scapula nerve, long thoracic nerve </a:t>
            </a:r>
            <a:endParaRPr lang="en-GB">
              <a:ea typeface="+mn-lt"/>
              <a:cs typeface="+mn-lt"/>
            </a:endParaRPr>
          </a:p>
          <a:p>
            <a:pPr marL="0" indent="0">
              <a:buNone/>
            </a:pPr>
            <a:endParaRPr lang="en-GB">
              <a:ea typeface="+mn-lt"/>
              <a:cs typeface="+mn-lt"/>
            </a:endParaRPr>
          </a:p>
          <a:p>
            <a:endParaRPr lang="en-GB">
              <a:cs typeface="Calibri" panose="020F0502020204030204"/>
            </a:endParaRPr>
          </a:p>
          <a:p>
            <a:endParaRPr lang="en-GB">
              <a:cs typeface="Calibri" panose="020F0502020204030204"/>
            </a:endParaRPr>
          </a:p>
          <a:p>
            <a:endParaRPr lang="en-GB">
              <a:cs typeface="Calibri" panose="020F0502020204030204"/>
            </a:endParaRPr>
          </a:p>
          <a:p>
            <a:pPr marL="0" indent="0">
              <a:buNone/>
            </a:pPr>
            <a:endParaRPr lang="en-GB">
              <a:cs typeface="Calibri" panose="020F0502020204030204"/>
            </a:endParaRPr>
          </a:p>
          <a:p>
            <a:endParaRPr lang="en-GB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47445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C5A8B3-F873-4E6B-93A8-E177E2470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Calibri Light"/>
              </a:rPr>
              <a:t>Anatomy video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331C3B-D9BD-4E9F-9335-973698093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GB" sz="2400" dirty="0">
                <a:cs typeface="Calibri"/>
                <a:hlinkClick r:id="rId2"/>
              </a:rPr>
              <a:t>https://www.youtube.com/watch?v=5YJJkK4Kw88</a:t>
            </a:r>
            <a:endParaRPr lang="en-US"/>
          </a:p>
          <a:p>
            <a:endParaRPr lang="en-GB" sz="2400" dirty="0">
              <a:cs typeface="Calibri"/>
            </a:endParaRPr>
          </a:p>
          <a:p>
            <a:endParaRPr lang="en-GB">
              <a:cs typeface="Calibri"/>
            </a:endParaRPr>
          </a:p>
          <a:p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2093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E62969-F4E2-4286-A4AC-BC19696213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GB" b="1">
                <a:ea typeface="+mn-lt"/>
                <a:cs typeface="+mn-lt"/>
              </a:rPr>
              <a:t>Musculocutaneous Nerve</a:t>
            </a:r>
            <a:endParaRPr lang="en-GB">
              <a:ea typeface="+mn-lt"/>
              <a:cs typeface="+mn-lt"/>
            </a:endParaRPr>
          </a:p>
          <a:p>
            <a:pPr algn="just"/>
            <a:r>
              <a:rPr lang="en-GB" b="1">
                <a:cs typeface="Calibri"/>
              </a:rPr>
              <a:t>Roots</a:t>
            </a:r>
            <a:r>
              <a:rPr lang="en-GB">
                <a:cs typeface="Calibri"/>
              </a:rPr>
              <a:t>: C5, C6, C7.</a:t>
            </a:r>
            <a:endParaRPr lang="en-GB">
              <a:ea typeface="+mn-lt"/>
              <a:cs typeface="+mn-lt"/>
            </a:endParaRPr>
          </a:p>
          <a:p>
            <a:pPr algn="just"/>
            <a:r>
              <a:rPr lang="en-GB" b="1">
                <a:cs typeface="Calibri"/>
              </a:rPr>
              <a:t>Motor Functions</a:t>
            </a:r>
            <a:r>
              <a:rPr lang="en-GB">
                <a:cs typeface="Calibri"/>
              </a:rPr>
              <a:t>: Innervates the brachialis, biceps brachii and coracobrachialis muscles.</a:t>
            </a:r>
            <a:endParaRPr lang="en-GB">
              <a:ea typeface="+mn-lt"/>
              <a:cs typeface="+mn-lt"/>
            </a:endParaRPr>
          </a:p>
          <a:p>
            <a:pPr algn="just"/>
            <a:r>
              <a:rPr lang="en-GB" b="1">
                <a:cs typeface="Calibri"/>
              </a:rPr>
              <a:t>Sensory Functions</a:t>
            </a:r>
            <a:r>
              <a:rPr lang="en-GB">
                <a:cs typeface="Calibri"/>
              </a:rPr>
              <a:t>: Gives off the lateral cutaneous branch of the forearm, which innervates the lateral half of the anterior forearm, and a small lateral portion of the posterior forearm.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069E18B-D6C0-4361-99C0-455C7AAEDF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GB" b="1">
                <a:ea typeface="+mn-lt"/>
                <a:cs typeface="+mn-lt"/>
              </a:rPr>
              <a:t>Axillary Nerve</a:t>
            </a:r>
            <a:endParaRPr lang="en-GB">
              <a:ea typeface="+mn-lt"/>
              <a:cs typeface="+mn-lt"/>
            </a:endParaRPr>
          </a:p>
          <a:p>
            <a:pPr algn="just"/>
            <a:r>
              <a:rPr lang="en-GB" b="1">
                <a:cs typeface="Calibri"/>
              </a:rPr>
              <a:t>Roots</a:t>
            </a:r>
            <a:r>
              <a:rPr lang="en-GB">
                <a:cs typeface="Calibri"/>
              </a:rPr>
              <a:t>: C5 and C6.</a:t>
            </a:r>
            <a:endParaRPr lang="en-GB">
              <a:ea typeface="+mn-lt"/>
              <a:cs typeface="+mn-lt"/>
            </a:endParaRPr>
          </a:p>
          <a:p>
            <a:pPr algn="just"/>
            <a:r>
              <a:rPr lang="en-GB" b="1">
                <a:cs typeface="Calibri"/>
              </a:rPr>
              <a:t>Motor Functions</a:t>
            </a:r>
            <a:r>
              <a:rPr lang="en-GB">
                <a:cs typeface="Calibri"/>
              </a:rPr>
              <a:t>: Innervates the teres minor and deltoid muscles.</a:t>
            </a:r>
            <a:endParaRPr lang="en-GB">
              <a:ea typeface="+mn-lt"/>
              <a:cs typeface="+mn-lt"/>
            </a:endParaRPr>
          </a:p>
          <a:p>
            <a:pPr algn="just"/>
            <a:r>
              <a:rPr lang="en-GB" b="1">
                <a:cs typeface="Calibri"/>
              </a:rPr>
              <a:t>Sensory Functions</a:t>
            </a:r>
            <a:r>
              <a:rPr lang="en-GB">
                <a:cs typeface="Calibri"/>
              </a:rPr>
              <a:t>: Gives off the superior lateral cutaneous nerve of arm, which innervates the inferior region of the deltoid (“regimental badge area”).</a:t>
            </a:r>
            <a:endParaRPr lang="en-GB"/>
          </a:p>
        </p:txBody>
      </p:sp>
      <p:pic>
        <p:nvPicPr>
          <p:cNvPr id="5" name="Picture 5" descr="A close up of a map&#10;&#10;Description generated with high confidence">
            <a:extLst>
              <a:ext uri="{FF2B5EF4-FFF2-40B4-BE49-F238E27FC236}">
                <a16:creationId xmlns:a16="http://schemas.microsoft.com/office/drawing/2014/main" xmlns="" id="{229D75EF-73F8-4D69-B822-939A56815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511" y="4555390"/>
            <a:ext cx="1858905" cy="1773589"/>
          </a:xfrm>
          <a:prstGeom prst="rect">
            <a:avLst/>
          </a:prstGeom>
        </p:spPr>
      </p:pic>
      <p:pic>
        <p:nvPicPr>
          <p:cNvPr id="6" name="Picture 6" descr="A close up of a map&#10;&#10;Description generated with high confidence">
            <a:extLst>
              <a:ext uri="{FF2B5EF4-FFF2-40B4-BE49-F238E27FC236}">
                <a16:creationId xmlns:a16="http://schemas.microsoft.com/office/drawing/2014/main" xmlns="" id="{3E093CD6-88CA-4ED5-930B-DF198B200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9363" y="4316833"/>
            <a:ext cx="1529645" cy="195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47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AE4486-D776-492A-8F0C-D8B7896F42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0834" y="1761067"/>
            <a:ext cx="4937760" cy="4023360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GB" sz="1800" b="1">
                <a:ea typeface="+mn-lt"/>
                <a:cs typeface="+mn-lt"/>
              </a:rPr>
              <a:t>Median Nerve</a:t>
            </a:r>
            <a:endParaRPr lang="en-GB" sz="1800">
              <a:ea typeface="+mn-lt"/>
              <a:cs typeface="+mn-lt"/>
            </a:endParaRPr>
          </a:p>
          <a:p>
            <a:pPr algn="just"/>
            <a:r>
              <a:rPr lang="en-GB" sz="1800" b="1">
                <a:cs typeface="Calibri"/>
              </a:rPr>
              <a:t>Roots</a:t>
            </a:r>
            <a:r>
              <a:rPr lang="en-GB" sz="1800">
                <a:cs typeface="Calibri"/>
              </a:rPr>
              <a:t>: C6 – T1. (Also contains fibres from C5 in some individuals).</a:t>
            </a:r>
            <a:endParaRPr lang="en-GB" sz="1800">
              <a:ea typeface="+mn-lt"/>
              <a:cs typeface="+mn-lt"/>
            </a:endParaRPr>
          </a:p>
          <a:p>
            <a:pPr algn="just"/>
            <a:r>
              <a:rPr lang="en-GB" sz="1800" b="1">
                <a:cs typeface="Calibri"/>
              </a:rPr>
              <a:t>Motor Functions</a:t>
            </a:r>
            <a:r>
              <a:rPr lang="en-GB" sz="1800">
                <a:cs typeface="Calibri"/>
              </a:rPr>
              <a:t>: Innervates most of the flexor muscles in the forearm, the thenar muscles, and the two lateral lumbricals associated with the index and middle fingers.</a:t>
            </a:r>
            <a:endParaRPr lang="en-GB" sz="1800">
              <a:ea typeface="+mn-lt"/>
              <a:cs typeface="+mn-lt"/>
            </a:endParaRPr>
          </a:p>
          <a:p>
            <a:pPr algn="just"/>
            <a:r>
              <a:rPr lang="en-GB" sz="1800" b="1">
                <a:cs typeface="Calibri"/>
              </a:rPr>
              <a:t>Sensory Functions</a:t>
            </a:r>
            <a:r>
              <a:rPr lang="en-GB" sz="1800">
                <a:cs typeface="Calibri"/>
              </a:rPr>
              <a:t>: Gives off the palmar cutaneous branch, which innervates the lateral part of the palm, and the digital cutaneous branch, which innervates the lateral three and a half fingers on the anterior (palmar) surface of the hand.</a:t>
            </a:r>
            <a:endParaRPr lang="en-GB" sz="18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2B2E4FA-864A-4550-88BF-75FEA2F360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GB" sz="1800" b="1">
                <a:ea typeface="+mn-lt"/>
                <a:cs typeface="+mn-lt"/>
              </a:rPr>
              <a:t>Radial Nerve</a:t>
            </a:r>
            <a:endParaRPr lang="en-GB" sz="1800">
              <a:ea typeface="+mn-lt"/>
              <a:cs typeface="+mn-lt"/>
            </a:endParaRPr>
          </a:p>
          <a:p>
            <a:pPr algn="just"/>
            <a:r>
              <a:rPr lang="en-GB" sz="1800" b="1">
                <a:cs typeface="Calibri"/>
              </a:rPr>
              <a:t>Roots</a:t>
            </a:r>
            <a:r>
              <a:rPr lang="en-GB" sz="1800">
                <a:cs typeface="Calibri"/>
              </a:rPr>
              <a:t>: C5 – T1.</a:t>
            </a:r>
            <a:endParaRPr lang="en-GB" sz="1800">
              <a:ea typeface="+mn-lt"/>
              <a:cs typeface="+mn-lt"/>
            </a:endParaRPr>
          </a:p>
          <a:p>
            <a:pPr algn="just"/>
            <a:r>
              <a:rPr lang="en-GB" sz="1800" b="1">
                <a:cs typeface="Calibri"/>
              </a:rPr>
              <a:t>Motor Functions</a:t>
            </a:r>
            <a:r>
              <a:rPr lang="en-GB" sz="1800">
                <a:cs typeface="Calibri"/>
              </a:rPr>
              <a:t>: Innervates the triceps brachii, and the muscles in the posterior compartment of the forearm (which are primarily, but not exclusively, extensors of the wrist and fingers).</a:t>
            </a:r>
            <a:endParaRPr lang="en-GB" sz="1800">
              <a:ea typeface="+mn-lt"/>
              <a:cs typeface="+mn-lt"/>
            </a:endParaRPr>
          </a:p>
          <a:p>
            <a:pPr algn="just"/>
            <a:r>
              <a:rPr lang="en-GB" sz="1800" b="1">
                <a:cs typeface="Calibri"/>
              </a:rPr>
              <a:t>Sensory Functions</a:t>
            </a:r>
            <a:r>
              <a:rPr lang="en-GB" sz="1800">
                <a:cs typeface="Calibri"/>
              </a:rPr>
              <a:t>: Innervates the posterior aspect of the arm and forearm, and the posterolateral aspect of the hand.</a:t>
            </a:r>
            <a:endParaRPr lang="en-GB" sz="1800"/>
          </a:p>
        </p:txBody>
      </p:sp>
      <p:pic>
        <p:nvPicPr>
          <p:cNvPr id="5" name="Picture 5" descr="A close up of a map&#10;&#10;Description generated with high confidence">
            <a:extLst>
              <a:ext uri="{FF2B5EF4-FFF2-40B4-BE49-F238E27FC236}">
                <a16:creationId xmlns:a16="http://schemas.microsoft.com/office/drawing/2014/main" xmlns="" id="{CA38C446-F264-478A-BF8E-A2064B6BC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215" y="5127615"/>
            <a:ext cx="1576682" cy="1438177"/>
          </a:xfrm>
          <a:prstGeom prst="rect">
            <a:avLst/>
          </a:prstGeom>
        </p:spPr>
      </p:pic>
      <p:pic>
        <p:nvPicPr>
          <p:cNvPr id="2" name="Picture 5" descr="A close up of a map&#10;&#10;Description generated with high confidence">
            <a:extLst>
              <a:ext uri="{FF2B5EF4-FFF2-40B4-BE49-F238E27FC236}">
                <a16:creationId xmlns:a16="http://schemas.microsoft.com/office/drawing/2014/main" xmlns="" id="{F75B502E-6F05-4706-9367-CA0EA6628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103" y="4468246"/>
            <a:ext cx="2743200" cy="185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3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354D40-E9CA-47C8-AF3E-8C82238FA1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GB" b="1">
                <a:ea typeface="+mn-lt"/>
                <a:cs typeface="+mn-lt"/>
              </a:rPr>
              <a:t>Ulnar Nerve</a:t>
            </a:r>
            <a:endParaRPr lang="en-GB">
              <a:ea typeface="+mn-lt"/>
              <a:cs typeface="+mn-lt"/>
            </a:endParaRPr>
          </a:p>
          <a:p>
            <a:pPr algn="just"/>
            <a:r>
              <a:rPr lang="en-GB" b="1">
                <a:cs typeface="Calibri"/>
              </a:rPr>
              <a:t>Roots</a:t>
            </a:r>
            <a:r>
              <a:rPr lang="en-GB">
                <a:cs typeface="Calibri"/>
              </a:rPr>
              <a:t>: C8 and T1.</a:t>
            </a:r>
            <a:endParaRPr lang="en-GB">
              <a:ea typeface="+mn-lt"/>
              <a:cs typeface="+mn-lt"/>
            </a:endParaRPr>
          </a:p>
          <a:p>
            <a:pPr algn="just"/>
            <a:r>
              <a:rPr lang="en-GB" b="1">
                <a:cs typeface="Calibri"/>
              </a:rPr>
              <a:t>Motor Functions</a:t>
            </a:r>
            <a:r>
              <a:rPr lang="en-GB">
                <a:cs typeface="Calibri"/>
              </a:rPr>
              <a:t>: Innervates the muscles of the hand (apart from the thenar muscles and two lateral lumbricals), flexor carpi ulnaris and medial half of flexor digitorum profundus.</a:t>
            </a:r>
            <a:endParaRPr lang="en-GB">
              <a:ea typeface="+mn-lt"/>
              <a:cs typeface="+mn-lt"/>
            </a:endParaRPr>
          </a:p>
          <a:p>
            <a:pPr algn="just"/>
            <a:r>
              <a:rPr lang="en-GB" b="1">
                <a:cs typeface="Calibri"/>
              </a:rPr>
              <a:t>Sensory Functions</a:t>
            </a:r>
            <a:r>
              <a:rPr lang="en-GB">
                <a:cs typeface="Calibri"/>
              </a:rPr>
              <a:t>: Innervates the anterior and posterior surfaces of the medial one and half fingers, and associated palm area.</a:t>
            </a:r>
            <a:endParaRPr lang="en-GB"/>
          </a:p>
        </p:txBody>
      </p:sp>
      <p:pic>
        <p:nvPicPr>
          <p:cNvPr id="5" name="Picture 5" descr="A close up of a map&#10;&#10;Description generated with high confidence">
            <a:extLst>
              <a:ext uri="{FF2B5EF4-FFF2-40B4-BE49-F238E27FC236}">
                <a16:creationId xmlns:a16="http://schemas.microsoft.com/office/drawing/2014/main" xmlns="" id="{BD59020D-187E-42E0-B5F4-0EFE98941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437" y="3240535"/>
            <a:ext cx="4022607" cy="207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67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Causes of brachial plexus injuries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GB">
                <a:cs typeface="Calibri"/>
              </a:rPr>
              <a:t>Prone lying for prolonged periods with patient who have Covid-19 </a:t>
            </a:r>
            <a:endParaRPr lang="en-US"/>
          </a:p>
          <a:p>
            <a:pPr>
              <a:buFont typeface="Arial" panose="020F0502020204030204" pitchFamily="34" charset="0"/>
              <a:buChar char="•"/>
            </a:pPr>
            <a:r>
              <a:rPr lang="en-GB">
                <a:ea typeface="+mn-lt"/>
                <a:cs typeface="+mn-lt"/>
              </a:rPr>
              <a:t>Traction due to extreme movements and heavy impact 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GB">
                <a:ea typeface="+mn-lt"/>
                <a:cs typeface="+mn-lt"/>
              </a:rPr>
              <a:t>Shoulder trauma or surgeries </a:t>
            </a:r>
            <a:endParaRPr lang="en-GB" dirty="0">
              <a:ea typeface="+mn-lt"/>
              <a:cs typeface="+mn-lt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GB">
                <a:ea typeface="+mn-lt"/>
                <a:cs typeface="+mn-lt"/>
              </a:rPr>
              <a:t>Tumours </a:t>
            </a:r>
            <a:endParaRPr lang="en-GB" dirty="0">
              <a:ea typeface="+mn-lt"/>
              <a:cs typeface="+mn-lt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GB">
                <a:ea typeface="+mn-lt"/>
                <a:cs typeface="+mn-lt"/>
              </a:rPr>
              <a:t>Inflammation </a:t>
            </a:r>
            <a:endParaRPr lang="en-GB" dirty="0">
              <a:ea typeface="+mn-lt"/>
              <a:cs typeface="+mn-lt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GB">
                <a:ea typeface="+mn-lt"/>
                <a:cs typeface="+mn-lt"/>
              </a:rPr>
              <a:t> Obstetric injuries during birth e.g. excessive stretching of the neck or pulling the upper extremity </a:t>
            </a:r>
            <a:endParaRPr lang="en-GB" dirty="0">
              <a:ea typeface="+mn-lt"/>
              <a:cs typeface="+mn-lt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en-GB">
                <a:cs typeface="Calibri"/>
              </a:rPr>
              <a:t>Vascular injuries </a:t>
            </a:r>
            <a:endParaRPr lang="en-GB" dirty="0">
              <a:cs typeface="Calibri"/>
            </a:endParaRPr>
          </a:p>
          <a:p>
            <a:pPr marL="0" indent="0">
              <a:buNone/>
            </a:pPr>
            <a:endParaRPr lang="en-GB" baseline="30000" dirty="0">
              <a:cs typeface="Calibri"/>
            </a:endParaRPr>
          </a:p>
          <a:p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848871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98</TotalTime>
  <Words>374</Words>
  <Application>Microsoft Office PowerPoint</Application>
  <PresentationFormat>Custom</PresentationFormat>
  <Paragraphs>122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Retrospect</vt:lpstr>
      <vt:lpstr>Brachial plexus injuries and Covid-19 </vt:lpstr>
      <vt:lpstr>Aims</vt:lpstr>
      <vt:lpstr>Reason for current presentation</vt:lpstr>
      <vt:lpstr>Brachial plexus anatomy </vt:lpstr>
      <vt:lpstr>Anatomy video </vt:lpstr>
      <vt:lpstr>PowerPoint Presentation</vt:lpstr>
      <vt:lpstr>PowerPoint Presentation</vt:lpstr>
      <vt:lpstr>PowerPoint Presentation</vt:lpstr>
      <vt:lpstr>Causes of brachial plexus injuries </vt:lpstr>
      <vt:lpstr>Signs and symptoms</vt:lpstr>
      <vt:lpstr>Presentation</vt:lpstr>
      <vt:lpstr>Treatment </vt:lpstr>
      <vt:lpstr>Exercises</vt:lpstr>
      <vt:lpstr>Physiotherapy treatment/exercises </vt:lpstr>
      <vt:lpstr>Current treatment/Recommendations in line with Covid-19</vt:lpstr>
      <vt:lpstr>PowerPoint Presentation</vt:lpstr>
      <vt:lpstr>Suggested clinical examination tool </vt:lpstr>
      <vt:lpstr>Resources used </vt:lpstr>
    </vt:vector>
  </TitlesOfParts>
  <Company>North West Anglia NHS Foundation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and Brachial plexus injuries</dc:title>
  <dc:creator>Muriam Rehman</dc:creator>
  <cp:lastModifiedBy>Smith Jessica</cp:lastModifiedBy>
  <cp:revision>423</cp:revision>
  <dcterms:created xsi:type="dcterms:W3CDTF">2020-05-14T13:03:57Z</dcterms:created>
  <dcterms:modified xsi:type="dcterms:W3CDTF">2020-05-19T09:36:34Z</dcterms:modified>
</cp:coreProperties>
</file>