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handoutMasterIdLst>
    <p:handoutMasterId r:id="rId12"/>
  </p:handoutMasterIdLst>
  <p:sldIdLst>
    <p:sldId id="256" r:id="rId2"/>
    <p:sldId id="259" r:id="rId3"/>
    <p:sldId id="266" r:id="rId4"/>
    <p:sldId id="260" r:id="rId5"/>
    <p:sldId id="261" r:id="rId6"/>
    <p:sldId id="279" r:id="rId7"/>
    <p:sldId id="283" r:id="rId8"/>
    <p:sldId id="280" r:id="rId9"/>
    <p:sldId id="284" r:id="rId1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3895C-7E81-4C5C-B77E-40CA48E814B6}" v="23" dt="2020-06-30T10:47:08.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77029" autoAdjust="0"/>
  </p:normalViewPr>
  <p:slideViewPr>
    <p:cSldViewPr snapToGrid="0" snapToObjects="1">
      <p:cViewPr varScale="1">
        <p:scale>
          <a:sx n="56" d="100"/>
          <a:sy n="56" d="100"/>
        </p:scale>
        <p:origin x="-177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Rebecca Jack" userId="c3204b15b99746de" providerId="LiveId" clId="{5433895C-7E81-4C5C-B77E-40CA48E814B6}"/>
    <pc:docChg chg="undo custSel delSld modSld">
      <pc:chgData name="Sarah-Rebecca Jack" userId="c3204b15b99746de" providerId="LiveId" clId="{5433895C-7E81-4C5C-B77E-40CA48E814B6}" dt="2020-06-30T10:47:08.220" v="2578"/>
      <pc:docMkLst>
        <pc:docMk/>
      </pc:docMkLst>
      <pc:sldChg chg="addSp delSp modSp mod delAnim modNotesTx">
        <pc:chgData name="Sarah-Rebecca Jack" userId="c3204b15b99746de" providerId="LiveId" clId="{5433895C-7E81-4C5C-B77E-40CA48E814B6}" dt="2020-06-30T10:44:38.054" v="2574"/>
        <pc:sldMkLst>
          <pc:docMk/>
          <pc:sldMk cId="4232845535" sldId="256"/>
        </pc:sldMkLst>
        <pc:spChg chg="add mod">
          <ac:chgData name="Sarah-Rebecca Jack" userId="c3204b15b99746de" providerId="LiveId" clId="{5433895C-7E81-4C5C-B77E-40CA48E814B6}" dt="2020-06-16T08:13:01.086" v="6" actId="255"/>
          <ac:spMkLst>
            <pc:docMk/>
            <pc:sldMk cId="4232845535" sldId="256"/>
            <ac:spMk id="5" creationId="{594D33F5-DC05-4527-9AE1-56A3AAEE20C8}"/>
          </ac:spMkLst>
        </pc:spChg>
        <pc:picChg chg="add del mod">
          <ac:chgData name="Sarah-Rebecca Jack" userId="c3204b15b99746de" providerId="LiveId" clId="{5433895C-7E81-4C5C-B77E-40CA48E814B6}" dt="2020-06-30T10:07:05.790" v="2564" actId="478"/>
          <ac:picMkLst>
            <pc:docMk/>
            <pc:sldMk cId="4232845535" sldId="256"/>
            <ac:picMk id="6" creationId="{A500C274-BDE0-4B9D-BB9E-7F830E23B844}"/>
          </ac:picMkLst>
        </pc:picChg>
        <pc:picChg chg="add del mod">
          <ac:chgData name="Sarah-Rebecca Jack" userId="c3204b15b99746de" providerId="LiveId" clId="{5433895C-7E81-4C5C-B77E-40CA48E814B6}" dt="2020-06-30T10:44:25.067" v="2573" actId="478"/>
          <ac:picMkLst>
            <pc:docMk/>
            <pc:sldMk cId="4232845535" sldId="256"/>
            <ac:picMk id="7" creationId="{B515D1CF-DA4A-465D-981D-8D0C938C543A}"/>
          </ac:picMkLst>
        </pc:picChg>
        <pc:picChg chg="add mod">
          <ac:chgData name="Sarah-Rebecca Jack" userId="c3204b15b99746de" providerId="LiveId" clId="{5433895C-7E81-4C5C-B77E-40CA48E814B6}" dt="2020-06-30T10:44:38.054" v="2574"/>
          <ac:picMkLst>
            <pc:docMk/>
            <pc:sldMk cId="4232845535" sldId="256"/>
            <ac:picMk id="8" creationId="{9F38F431-5536-4E03-92EB-9BB7550C1BE8}"/>
          </ac:picMkLst>
        </pc:picChg>
      </pc:sldChg>
      <pc:sldChg chg="del">
        <pc:chgData name="Sarah-Rebecca Jack" userId="c3204b15b99746de" providerId="LiveId" clId="{5433895C-7E81-4C5C-B77E-40CA48E814B6}" dt="2020-06-16T08:13:13.623" v="7" actId="47"/>
        <pc:sldMkLst>
          <pc:docMk/>
          <pc:sldMk cId="244154216" sldId="258"/>
        </pc:sldMkLst>
      </pc:sldChg>
      <pc:sldChg chg="addSp delSp modSp mod delAnim modNotesTx">
        <pc:chgData name="Sarah-Rebecca Jack" userId="c3204b15b99746de" providerId="LiveId" clId="{5433895C-7E81-4C5C-B77E-40CA48E814B6}" dt="2020-06-30T10:47:08.220" v="2578"/>
        <pc:sldMkLst>
          <pc:docMk/>
          <pc:sldMk cId="2744838546" sldId="259"/>
        </pc:sldMkLst>
        <pc:spChg chg="mod">
          <ac:chgData name="Sarah-Rebecca Jack" userId="c3204b15b99746de" providerId="LiveId" clId="{5433895C-7E81-4C5C-B77E-40CA48E814B6}" dt="2020-06-18T07:47:24.891" v="636" actId="20577"/>
          <ac:spMkLst>
            <pc:docMk/>
            <pc:sldMk cId="2744838546" sldId="259"/>
            <ac:spMk id="5" creationId="{00000000-0000-0000-0000-000000000000}"/>
          </ac:spMkLst>
        </pc:spChg>
        <pc:picChg chg="add del mod">
          <ac:chgData name="Sarah-Rebecca Jack" userId="c3204b15b99746de" providerId="LiveId" clId="{5433895C-7E81-4C5C-B77E-40CA48E814B6}" dt="2020-06-30T10:07:09.960" v="2565" actId="478"/>
          <ac:picMkLst>
            <pc:docMk/>
            <pc:sldMk cId="2744838546" sldId="259"/>
            <ac:picMk id="2" creationId="{20275553-5D5C-4EE6-80DF-0AD7622AB514}"/>
          </ac:picMkLst>
        </pc:picChg>
        <pc:picChg chg="add del mod">
          <ac:chgData name="Sarah-Rebecca Jack" userId="c3204b15b99746de" providerId="LiveId" clId="{5433895C-7E81-4C5C-B77E-40CA48E814B6}" dt="2020-06-30T10:44:54.278" v="2575" actId="478"/>
          <ac:picMkLst>
            <pc:docMk/>
            <pc:sldMk cId="2744838546" sldId="259"/>
            <ac:picMk id="3" creationId="{AA543994-1587-4DA2-A0E6-98781E18792C}"/>
          </ac:picMkLst>
        </pc:picChg>
        <pc:picChg chg="add del mod">
          <ac:chgData name="Sarah-Rebecca Jack" userId="c3204b15b99746de" providerId="LiveId" clId="{5433895C-7E81-4C5C-B77E-40CA48E814B6}" dt="2020-06-30T10:46:01.065" v="2577" actId="478"/>
          <ac:picMkLst>
            <pc:docMk/>
            <pc:sldMk cId="2744838546" sldId="259"/>
            <ac:picMk id="7" creationId="{9C1C815E-13C8-4B42-8CB4-550D80E320D4}"/>
          </ac:picMkLst>
        </pc:picChg>
        <pc:picChg chg="add mod">
          <ac:chgData name="Sarah-Rebecca Jack" userId="c3204b15b99746de" providerId="LiveId" clId="{5433895C-7E81-4C5C-B77E-40CA48E814B6}" dt="2020-06-30T10:47:08.220" v="2578"/>
          <ac:picMkLst>
            <pc:docMk/>
            <pc:sldMk cId="2744838546" sldId="259"/>
            <ac:picMk id="8" creationId="{947EF177-AA26-48C1-B4D5-C970ABCEA48B}"/>
          </ac:picMkLst>
        </pc:picChg>
      </pc:sldChg>
      <pc:sldChg chg="addSp delSp modSp mod delAnim modNotesTx">
        <pc:chgData name="Sarah-Rebecca Jack" userId="c3204b15b99746de" providerId="LiveId" clId="{5433895C-7E81-4C5C-B77E-40CA48E814B6}" dt="2020-06-30T10:42:33.118" v="2572"/>
        <pc:sldMkLst>
          <pc:docMk/>
          <pc:sldMk cId="275161651" sldId="260"/>
        </pc:sldMkLst>
        <pc:spChg chg="mod">
          <ac:chgData name="Sarah-Rebecca Jack" userId="c3204b15b99746de" providerId="LiveId" clId="{5433895C-7E81-4C5C-B77E-40CA48E814B6}" dt="2020-06-18T08:07:55.710" v="1371" actId="20577"/>
          <ac:spMkLst>
            <pc:docMk/>
            <pc:sldMk cId="275161651" sldId="260"/>
            <ac:spMk id="8" creationId="{00000000-0000-0000-0000-000000000000}"/>
          </ac:spMkLst>
        </pc:spChg>
        <pc:picChg chg="add del mod">
          <ac:chgData name="Sarah-Rebecca Jack" userId="c3204b15b99746de" providerId="LiveId" clId="{5433895C-7E81-4C5C-B77E-40CA48E814B6}" dt="2020-06-30T10:37:09.592" v="2567" actId="478"/>
          <ac:picMkLst>
            <pc:docMk/>
            <pc:sldMk cId="275161651" sldId="260"/>
            <ac:picMk id="2" creationId="{DEBC5F76-A21C-4EE8-805D-534D8D82C53D}"/>
          </ac:picMkLst>
        </pc:picChg>
        <pc:picChg chg="add del mod">
          <ac:chgData name="Sarah-Rebecca Jack" userId="c3204b15b99746de" providerId="LiveId" clId="{5433895C-7E81-4C5C-B77E-40CA48E814B6}" dt="2020-06-30T10:39:29.105" v="2569" actId="478"/>
          <ac:picMkLst>
            <pc:docMk/>
            <pc:sldMk cId="275161651" sldId="260"/>
            <ac:picMk id="3" creationId="{533881BF-819E-4D49-AC43-754AC3ADBAB2}"/>
          </ac:picMkLst>
        </pc:picChg>
        <pc:picChg chg="add del mod">
          <ac:chgData name="Sarah-Rebecca Jack" userId="c3204b15b99746de" providerId="LiveId" clId="{5433895C-7E81-4C5C-B77E-40CA48E814B6}" dt="2020-06-30T10:40:47.495" v="2571" actId="478"/>
          <ac:picMkLst>
            <pc:docMk/>
            <pc:sldMk cId="275161651" sldId="260"/>
            <ac:picMk id="6" creationId="{27491982-145B-4221-99FD-7EDE42FF84DA}"/>
          </ac:picMkLst>
        </pc:picChg>
        <pc:picChg chg="add mod">
          <ac:chgData name="Sarah-Rebecca Jack" userId="c3204b15b99746de" providerId="LiveId" clId="{5433895C-7E81-4C5C-B77E-40CA48E814B6}" dt="2020-06-30T10:42:33.118" v="2572"/>
          <ac:picMkLst>
            <pc:docMk/>
            <pc:sldMk cId="275161651" sldId="260"/>
            <ac:picMk id="7" creationId="{0977C5E7-BD52-470B-844C-E50FE632E3B4}"/>
          </ac:picMkLst>
        </pc:picChg>
      </pc:sldChg>
      <pc:sldChg chg="addSp modSp modNotesTx">
        <pc:chgData name="Sarah-Rebecca Jack" userId="c3204b15b99746de" providerId="LiveId" clId="{5433895C-7E81-4C5C-B77E-40CA48E814B6}" dt="2020-06-30T10:26:38.866" v="2566"/>
        <pc:sldMkLst>
          <pc:docMk/>
          <pc:sldMk cId="471491122" sldId="261"/>
        </pc:sldMkLst>
        <pc:picChg chg="add mod">
          <ac:chgData name="Sarah-Rebecca Jack" userId="c3204b15b99746de" providerId="LiveId" clId="{5433895C-7E81-4C5C-B77E-40CA48E814B6}" dt="2020-06-30T10:26:38.866" v="2566"/>
          <ac:picMkLst>
            <pc:docMk/>
            <pc:sldMk cId="471491122" sldId="261"/>
            <ac:picMk id="5" creationId="{36B40C69-E1D2-4E15-9364-63299C98B254}"/>
          </ac:picMkLst>
        </pc:picChg>
      </pc:sldChg>
      <pc:sldChg chg="del">
        <pc:chgData name="Sarah-Rebecca Jack" userId="c3204b15b99746de" providerId="LiveId" clId="{5433895C-7E81-4C5C-B77E-40CA48E814B6}" dt="2020-06-16T08:14:18.670" v="11" actId="47"/>
        <pc:sldMkLst>
          <pc:docMk/>
          <pc:sldMk cId="1899504918" sldId="262"/>
        </pc:sldMkLst>
      </pc:sldChg>
      <pc:sldChg chg="del">
        <pc:chgData name="Sarah-Rebecca Jack" userId="c3204b15b99746de" providerId="LiveId" clId="{5433895C-7E81-4C5C-B77E-40CA48E814B6}" dt="2020-06-16T08:14:21.092" v="19" actId="47"/>
        <pc:sldMkLst>
          <pc:docMk/>
          <pc:sldMk cId="2565810444" sldId="263"/>
        </pc:sldMkLst>
      </pc:sldChg>
      <pc:sldChg chg="del">
        <pc:chgData name="Sarah-Rebecca Jack" userId="c3204b15b99746de" providerId="LiveId" clId="{5433895C-7E81-4C5C-B77E-40CA48E814B6}" dt="2020-06-16T08:14:21.931" v="21" actId="47"/>
        <pc:sldMkLst>
          <pc:docMk/>
          <pc:sldMk cId="438208531" sldId="264"/>
        </pc:sldMkLst>
      </pc:sldChg>
      <pc:sldChg chg="del">
        <pc:chgData name="Sarah-Rebecca Jack" userId="c3204b15b99746de" providerId="LiveId" clId="{5433895C-7E81-4C5C-B77E-40CA48E814B6}" dt="2020-06-16T08:14:22.609" v="25" actId="47"/>
        <pc:sldMkLst>
          <pc:docMk/>
          <pc:sldMk cId="1266967929" sldId="265"/>
        </pc:sldMkLst>
      </pc:sldChg>
      <pc:sldChg chg="addSp modSp mod modNotesTx">
        <pc:chgData name="Sarah-Rebecca Jack" userId="c3204b15b99746de" providerId="LiveId" clId="{5433895C-7E81-4C5C-B77E-40CA48E814B6}" dt="2020-06-30T10:26:38.866" v="2566"/>
        <pc:sldMkLst>
          <pc:docMk/>
          <pc:sldMk cId="4018926339" sldId="266"/>
        </pc:sldMkLst>
        <pc:spChg chg="mod">
          <ac:chgData name="Sarah-Rebecca Jack" userId="c3204b15b99746de" providerId="LiveId" clId="{5433895C-7E81-4C5C-B77E-40CA48E814B6}" dt="2020-06-18T08:01:13.781" v="1077" actId="20577"/>
          <ac:spMkLst>
            <pc:docMk/>
            <pc:sldMk cId="4018926339" sldId="266"/>
            <ac:spMk id="3" creationId="{00000000-0000-0000-0000-000000000000}"/>
          </ac:spMkLst>
        </pc:spChg>
        <pc:picChg chg="add mod">
          <ac:chgData name="Sarah-Rebecca Jack" userId="c3204b15b99746de" providerId="LiveId" clId="{5433895C-7E81-4C5C-B77E-40CA48E814B6}" dt="2020-06-30T10:26:38.866" v="2566"/>
          <ac:picMkLst>
            <pc:docMk/>
            <pc:sldMk cId="4018926339" sldId="266"/>
            <ac:picMk id="4" creationId="{FE672B6F-A047-4520-9C15-7490C01F0844}"/>
          </ac:picMkLst>
        </pc:picChg>
      </pc:sldChg>
      <pc:sldChg chg="del">
        <pc:chgData name="Sarah-Rebecca Jack" userId="c3204b15b99746de" providerId="LiveId" clId="{5433895C-7E81-4C5C-B77E-40CA48E814B6}" dt="2020-06-16T08:14:21.709" v="20" actId="47"/>
        <pc:sldMkLst>
          <pc:docMk/>
          <pc:sldMk cId="1557956351" sldId="267"/>
        </pc:sldMkLst>
      </pc:sldChg>
      <pc:sldChg chg="del">
        <pc:chgData name="Sarah-Rebecca Jack" userId="c3204b15b99746de" providerId="LiveId" clId="{5433895C-7E81-4C5C-B77E-40CA48E814B6}" dt="2020-06-16T08:14:22.094" v="22" actId="47"/>
        <pc:sldMkLst>
          <pc:docMk/>
          <pc:sldMk cId="3722768901" sldId="268"/>
        </pc:sldMkLst>
      </pc:sldChg>
      <pc:sldChg chg="del">
        <pc:chgData name="Sarah-Rebecca Jack" userId="c3204b15b99746de" providerId="LiveId" clId="{5433895C-7E81-4C5C-B77E-40CA48E814B6}" dt="2020-06-16T08:14:22.210" v="23" actId="47"/>
        <pc:sldMkLst>
          <pc:docMk/>
          <pc:sldMk cId="170512435" sldId="269"/>
        </pc:sldMkLst>
      </pc:sldChg>
      <pc:sldChg chg="del">
        <pc:chgData name="Sarah-Rebecca Jack" userId="c3204b15b99746de" providerId="LiveId" clId="{5433895C-7E81-4C5C-B77E-40CA48E814B6}" dt="2020-06-16T08:14:22.373" v="24" actId="47"/>
        <pc:sldMkLst>
          <pc:docMk/>
          <pc:sldMk cId="3933636961" sldId="270"/>
        </pc:sldMkLst>
      </pc:sldChg>
      <pc:sldChg chg="del">
        <pc:chgData name="Sarah-Rebecca Jack" userId="c3204b15b99746de" providerId="LiveId" clId="{5433895C-7E81-4C5C-B77E-40CA48E814B6}" dt="2020-06-16T08:13:38.671" v="10" actId="47"/>
        <pc:sldMkLst>
          <pc:docMk/>
          <pc:sldMk cId="527037888" sldId="272"/>
        </pc:sldMkLst>
      </pc:sldChg>
      <pc:sldChg chg="del">
        <pc:chgData name="Sarah-Rebecca Jack" userId="c3204b15b99746de" providerId="LiveId" clId="{5433895C-7E81-4C5C-B77E-40CA48E814B6}" dt="2020-06-16T08:14:19.488" v="12" actId="47"/>
        <pc:sldMkLst>
          <pc:docMk/>
          <pc:sldMk cId="1919880689" sldId="273"/>
        </pc:sldMkLst>
      </pc:sldChg>
      <pc:sldChg chg="del">
        <pc:chgData name="Sarah-Rebecca Jack" userId="c3204b15b99746de" providerId="LiveId" clId="{5433895C-7E81-4C5C-B77E-40CA48E814B6}" dt="2020-06-16T08:14:20.437" v="15" actId="47"/>
        <pc:sldMkLst>
          <pc:docMk/>
          <pc:sldMk cId="1837624851" sldId="274"/>
        </pc:sldMkLst>
      </pc:sldChg>
      <pc:sldChg chg="del">
        <pc:chgData name="Sarah-Rebecca Jack" userId="c3204b15b99746de" providerId="LiveId" clId="{5433895C-7E81-4C5C-B77E-40CA48E814B6}" dt="2020-06-16T08:14:20.036" v="13" actId="47"/>
        <pc:sldMkLst>
          <pc:docMk/>
          <pc:sldMk cId="2890328744" sldId="275"/>
        </pc:sldMkLst>
      </pc:sldChg>
      <pc:sldChg chg="del">
        <pc:chgData name="Sarah-Rebecca Jack" userId="c3204b15b99746de" providerId="LiveId" clId="{5433895C-7E81-4C5C-B77E-40CA48E814B6}" dt="2020-06-16T08:14:20.252" v="14" actId="47"/>
        <pc:sldMkLst>
          <pc:docMk/>
          <pc:sldMk cId="2535532189" sldId="276"/>
        </pc:sldMkLst>
      </pc:sldChg>
      <pc:sldChg chg="del">
        <pc:chgData name="Sarah-Rebecca Jack" userId="c3204b15b99746de" providerId="LiveId" clId="{5433895C-7E81-4C5C-B77E-40CA48E814B6}" dt="2020-06-16T08:14:20.754" v="17" actId="47"/>
        <pc:sldMkLst>
          <pc:docMk/>
          <pc:sldMk cId="4219008022" sldId="277"/>
        </pc:sldMkLst>
      </pc:sldChg>
      <pc:sldChg chg="del">
        <pc:chgData name="Sarah-Rebecca Jack" userId="c3204b15b99746de" providerId="LiveId" clId="{5433895C-7E81-4C5C-B77E-40CA48E814B6}" dt="2020-06-16T08:14:20.613" v="16" actId="47"/>
        <pc:sldMkLst>
          <pc:docMk/>
          <pc:sldMk cId="1680474519" sldId="278"/>
        </pc:sldMkLst>
      </pc:sldChg>
      <pc:sldChg chg="addSp modSp">
        <pc:chgData name="Sarah-Rebecca Jack" userId="c3204b15b99746de" providerId="LiveId" clId="{5433895C-7E81-4C5C-B77E-40CA48E814B6}" dt="2020-06-30T10:26:38.866" v="2566"/>
        <pc:sldMkLst>
          <pc:docMk/>
          <pc:sldMk cId="589369036" sldId="279"/>
        </pc:sldMkLst>
        <pc:picChg chg="add mod">
          <ac:chgData name="Sarah-Rebecca Jack" userId="c3204b15b99746de" providerId="LiveId" clId="{5433895C-7E81-4C5C-B77E-40CA48E814B6}" dt="2020-06-30T10:26:38.866" v="2566"/>
          <ac:picMkLst>
            <pc:docMk/>
            <pc:sldMk cId="589369036" sldId="279"/>
            <ac:picMk id="2" creationId="{3CDF8C0C-9B29-45E3-8D04-EC58216C3D38}"/>
          </ac:picMkLst>
        </pc:picChg>
      </pc:sldChg>
      <pc:sldChg chg="addSp modSp modNotesTx">
        <pc:chgData name="Sarah-Rebecca Jack" userId="c3204b15b99746de" providerId="LiveId" clId="{5433895C-7E81-4C5C-B77E-40CA48E814B6}" dt="2020-06-30T10:26:38.866" v="2566"/>
        <pc:sldMkLst>
          <pc:docMk/>
          <pc:sldMk cId="2732580374" sldId="280"/>
        </pc:sldMkLst>
        <pc:picChg chg="add mod">
          <ac:chgData name="Sarah-Rebecca Jack" userId="c3204b15b99746de" providerId="LiveId" clId="{5433895C-7E81-4C5C-B77E-40CA48E814B6}" dt="2020-06-30T10:26:38.866" v="2566"/>
          <ac:picMkLst>
            <pc:docMk/>
            <pc:sldMk cId="2732580374" sldId="280"/>
            <ac:picMk id="2" creationId="{4B478F23-3032-40E7-8AE4-9401BE1F9774}"/>
          </ac:picMkLst>
        </pc:picChg>
        <pc:picChg chg="mod">
          <ac:chgData name="Sarah-Rebecca Jack" userId="c3204b15b99746de" providerId="LiveId" clId="{5433895C-7E81-4C5C-B77E-40CA48E814B6}" dt="2020-06-18T08:23:44.015" v="2562" actId="14100"/>
          <ac:picMkLst>
            <pc:docMk/>
            <pc:sldMk cId="2732580374" sldId="280"/>
            <ac:picMk id="4" creationId="{00000000-0000-0000-0000-000000000000}"/>
          </ac:picMkLst>
        </pc:picChg>
      </pc:sldChg>
      <pc:sldChg chg="del">
        <pc:chgData name="Sarah-Rebecca Jack" userId="c3204b15b99746de" providerId="LiveId" clId="{5433895C-7E81-4C5C-B77E-40CA48E814B6}" dt="2020-06-16T08:13:22.253" v="8" actId="47"/>
        <pc:sldMkLst>
          <pc:docMk/>
          <pc:sldMk cId="3087647321" sldId="282"/>
        </pc:sldMkLst>
      </pc:sldChg>
      <pc:sldChg chg="addSp modSp modNotesTx">
        <pc:chgData name="Sarah-Rebecca Jack" userId="c3204b15b99746de" providerId="LiveId" clId="{5433895C-7E81-4C5C-B77E-40CA48E814B6}" dt="2020-06-30T10:26:38.866" v="2566"/>
        <pc:sldMkLst>
          <pc:docMk/>
          <pc:sldMk cId="2112011968" sldId="283"/>
        </pc:sldMkLst>
        <pc:picChg chg="add mod">
          <ac:chgData name="Sarah-Rebecca Jack" userId="c3204b15b99746de" providerId="LiveId" clId="{5433895C-7E81-4C5C-B77E-40CA48E814B6}" dt="2020-06-30T10:26:38.866" v="2566"/>
          <ac:picMkLst>
            <pc:docMk/>
            <pc:sldMk cId="2112011968" sldId="283"/>
            <ac:picMk id="4" creationId="{0052EE13-FF96-4D0B-AC63-2D85A9CD4627}"/>
          </ac:picMkLst>
        </pc:picChg>
      </pc:sldChg>
      <pc:sldChg chg="addSp modSp modNotesTx">
        <pc:chgData name="Sarah-Rebecca Jack" userId="c3204b15b99746de" providerId="LiveId" clId="{5433895C-7E81-4C5C-B77E-40CA48E814B6}" dt="2020-06-30T10:26:38.866" v="2566"/>
        <pc:sldMkLst>
          <pc:docMk/>
          <pc:sldMk cId="139710710" sldId="284"/>
        </pc:sldMkLst>
        <pc:picChg chg="add mod">
          <ac:chgData name="Sarah-Rebecca Jack" userId="c3204b15b99746de" providerId="LiveId" clId="{5433895C-7E81-4C5C-B77E-40CA48E814B6}" dt="2020-06-30T10:26:38.866" v="2566"/>
          <ac:picMkLst>
            <pc:docMk/>
            <pc:sldMk cId="139710710" sldId="284"/>
            <ac:picMk id="4" creationId="{B25EDCAE-4ACE-4E31-AE2F-B0CB027F1A77}"/>
          </ac:picMkLst>
        </pc:picChg>
      </pc:sldChg>
      <pc:sldChg chg="del">
        <pc:chgData name="Sarah-Rebecca Jack" userId="c3204b15b99746de" providerId="LiveId" clId="{5433895C-7E81-4C5C-B77E-40CA48E814B6}" dt="2020-06-16T08:14:20.907" v="18" actId="47"/>
        <pc:sldMkLst>
          <pc:docMk/>
          <pc:sldMk cId="1389481766" sldId="285"/>
        </pc:sldMkLst>
      </pc:sldChg>
      <pc:sldChg chg="del">
        <pc:chgData name="Sarah-Rebecca Jack" userId="c3204b15b99746de" providerId="LiveId" clId="{5433895C-7E81-4C5C-B77E-40CA48E814B6}" dt="2020-06-16T08:14:22.680" v="26" actId="47"/>
        <pc:sldMkLst>
          <pc:docMk/>
          <pc:sldMk cId="3173358109" sldId="287"/>
        </pc:sldMkLst>
      </pc:sldChg>
      <pc:sldChg chg="del">
        <pc:chgData name="Sarah-Rebecca Jack" userId="c3204b15b99746de" providerId="LiveId" clId="{5433895C-7E81-4C5C-B77E-40CA48E814B6}" dt="2020-06-16T08:14:23.043" v="28" actId="47"/>
        <pc:sldMkLst>
          <pc:docMk/>
          <pc:sldMk cId="3525224917" sldId="288"/>
        </pc:sldMkLst>
      </pc:sldChg>
      <pc:sldChg chg="del">
        <pc:chgData name="Sarah-Rebecca Jack" userId="c3204b15b99746de" providerId="LiveId" clId="{5433895C-7E81-4C5C-B77E-40CA48E814B6}" dt="2020-06-16T08:14:23.744" v="30" actId="47"/>
        <pc:sldMkLst>
          <pc:docMk/>
          <pc:sldMk cId="4181782258" sldId="289"/>
        </pc:sldMkLst>
      </pc:sldChg>
      <pc:sldChg chg="del">
        <pc:chgData name="Sarah-Rebecca Jack" userId="c3204b15b99746de" providerId="LiveId" clId="{5433895C-7E81-4C5C-B77E-40CA48E814B6}" dt="2020-06-16T08:14:22.912" v="27" actId="47"/>
        <pc:sldMkLst>
          <pc:docMk/>
          <pc:sldMk cId="629137443" sldId="291"/>
        </pc:sldMkLst>
      </pc:sldChg>
      <pc:sldChg chg="del">
        <pc:chgData name="Sarah-Rebecca Jack" userId="c3204b15b99746de" providerId="LiveId" clId="{5433895C-7E81-4C5C-B77E-40CA48E814B6}" dt="2020-06-16T08:14:24.724" v="31" actId="47"/>
        <pc:sldMkLst>
          <pc:docMk/>
          <pc:sldMk cId="1202092504" sldId="292"/>
        </pc:sldMkLst>
      </pc:sldChg>
      <pc:sldChg chg="del">
        <pc:chgData name="Sarah-Rebecca Jack" userId="c3204b15b99746de" providerId="LiveId" clId="{5433895C-7E81-4C5C-B77E-40CA48E814B6}" dt="2020-06-16T08:14:23.344" v="29" actId="47"/>
        <pc:sldMkLst>
          <pc:docMk/>
          <pc:sldMk cId="1497436684" sldId="293"/>
        </pc:sldMkLst>
      </pc:sldChg>
      <pc:sldChg chg="del">
        <pc:chgData name="Sarah-Rebecca Jack" userId="c3204b15b99746de" providerId="LiveId" clId="{5433895C-7E81-4C5C-B77E-40CA48E814B6}" dt="2020-06-16T08:13:24.638" v="9" actId="47"/>
        <pc:sldMkLst>
          <pc:docMk/>
          <pc:sldMk cId="45137501"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19F5836-111D-49E7-A2F1-1DF54D736BAD}" type="datetimeFigureOut">
              <a:rPr lang="en-GB" smtClean="0"/>
              <a:t>03/08/2020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80F526B-FDD5-4F1B-9468-4D9E6BC8A138}" type="slidenum">
              <a:rPr lang="en-GB" smtClean="0"/>
              <a:t>‹#›</a:t>
            </a:fld>
            <a:endParaRPr lang="en-GB"/>
          </a:p>
        </p:txBody>
      </p:sp>
    </p:spTree>
    <p:extLst>
      <p:ext uri="{BB962C8B-B14F-4D97-AF65-F5344CB8AC3E}">
        <p14:creationId xmlns:p14="http://schemas.microsoft.com/office/powerpoint/2010/main" val="768955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AB3F9C9-682F-446F-BB10-24C1591238E9}" type="datetimeFigureOut">
              <a:rPr lang="en-GB" smtClean="0"/>
              <a:t>03/08/2020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F9BFDC6-0CF2-4BD7-AFDE-C3BA0265ABBA}" type="slidenum">
              <a:rPr lang="en-GB" smtClean="0"/>
              <a:t>‹#›</a:t>
            </a:fld>
            <a:endParaRPr lang="en-GB"/>
          </a:p>
        </p:txBody>
      </p:sp>
    </p:spTree>
    <p:extLst>
      <p:ext uri="{BB962C8B-B14F-4D97-AF65-F5344CB8AC3E}">
        <p14:creationId xmlns:p14="http://schemas.microsoft.com/office/powerpoint/2010/main" val="423439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9F9BFDC6-0CF2-4BD7-AFDE-C3BA0265ABBA}" type="slidenum">
              <a:rPr lang="en-GB" smtClean="0"/>
              <a:t>1</a:t>
            </a:fld>
            <a:endParaRPr lang="en-GB"/>
          </a:p>
        </p:txBody>
      </p:sp>
    </p:spTree>
    <p:extLst>
      <p:ext uri="{BB962C8B-B14F-4D97-AF65-F5344CB8AC3E}">
        <p14:creationId xmlns:p14="http://schemas.microsoft.com/office/powerpoint/2010/main" val="405828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Osteoarthritis</a:t>
            </a:r>
            <a:r>
              <a:rPr lang="en-GB" baseline="0" dirty="0"/>
              <a:t> is a condition that affects the joints, causing pain and stiffness. The surfaces within your joints change over time so the joint is no longer able to move as smoothly as it had previously. It is by far the most common form of joint condition and is often referred to as degeneration or wear and tear.</a:t>
            </a:r>
          </a:p>
          <a:p>
            <a:endParaRPr lang="en-GB" baseline="0" dirty="0"/>
          </a:p>
          <a:p>
            <a:r>
              <a:rPr lang="en-GB" baseline="0" dirty="0"/>
              <a:t>When a joint develops osteoarthritis some of the cartilage covering the ends of the bones gradually roughens and becomes thin. All the tissues within the joint become more active than normal – as your body is trying to repair the joint, therefore a number of adaptations occur:</a:t>
            </a:r>
          </a:p>
          <a:p>
            <a:endParaRPr lang="en-GB" baseline="0" dirty="0"/>
          </a:p>
          <a:p>
            <a:pPr marL="171450" indent="-171450">
              <a:buFont typeface="Arial" panose="020B0604020202020204" pitchFamily="34" charset="0"/>
              <a:buChar char="•"/>
            </a:pPr>
            <a:r>
              <a:rPr lang="en-GB" baseline="0" dirty="0"/>
              <a:t>The bone at the edge of the joint grows outwards, forming bony spurs called osteophytes. </a:t>
            </a:r>
          </a:p>
          <a:p>
            <a:pPr marL="171450" indent="-171450">
              <a:buFont typeface="Arial" panose="020B0604020202020204" pitchFamily="34" charset="0"/>
              <a:buChar char="•"/>
            </a:pPr>
            <a:r>
              <a:rPr lang="en-GB" baseline="0" dirty="0"/>
              <a:t>The synovium may swell and produce extra fluid, which then causes the joint to swell.</a:t>
            </a:r>
          </a:p>
          <a:p>
            <a:pPr marL="171450" indent="-171450">
              <a:buFont typeface="Arial" panose="020B0604020202020204" pitchFamily="34" charset="0"/>
              <a:buChar char="•"/>
            </a:pPr>
            <a:r>
              <a:rPr lang="en-GB" baseline="0" dirty="0"/>
              <a:t>The capsule and ligaments slowly thicken and contract as if they were trying to stabilise the knee.</a:t>
            </a:r>
          </a:p>
        </p:txBody>
      </p:sp>
      <p:sp>
        <p:nvSpPr>
          <p:cNvPr id="4" name="Slide Number Placeholder 3"/>
          <p:cNvSpPr>
            <a:spLocks noGrp="1"/>
          </p:cNvSpPr>
          <p:nvPr>
            <p:ph type="sldNum" sz="quarter" idx="10"/>
          </p:nvPr>
        </p:nvSpPr>
        <p:spPr/>
        <p:txBody>
          <a:bodyPr/>
          <a:lstStyle/>
          <a:p>
            <a:fld id="{9F9BFDC6-0CF2-4BD7-AFDE-C3BA0265ABBA}" type="slidenum">
              <a:rPr lang="en-GB" smtClean="0"/>
              <a:t>2</a:t>
            </a:fld>
            <a:endParaRPr lang="en-GB"/>
          </a:p>
        </p:txBody>
      </p:sp>
    </p:spTree>
    <p:extLst>
      <p:ext uri="{BB962C8B-B14F-4D97-AF65-F5344CB8AC3E}">
        <p14:creationId xmlns:p14="http://schemas.microsoft.com/office/powerpoint/2010/main" val="380445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different types of arthritis and as such it is important to have an accurate diagnosis to confirm the appropriate management plan for your condition.</a:t>
            </a:r>
            <a:endParaRPr lang="en-GB" baseline="0" dirty="0"/>
          </a:p>
          <a:p>
            <a:endParaRPr lang="en-GB" baseline="0" dirty="0"/>
          </a:p>
          <a:p>
            <a:r>
              <a:rPr lang="en-GB" baseline="0" dirty="0"/>
              <a:t>Osteoarthritis is usually based on your symptoms:</a:t>
            </a:r>
          </a:p>
          <a:p>
            <a:r>
              <a:rPr lang="en-GB" baseline="0" dirty="0"/>
              <a:t>These may include:</a:t>
            </a:r>
          </a:p>
          <a:p>
            <a:pPr marL="171450" indent="-171450">
              <a:buFont typeface="Arial" panose="020B0604020202020204" pitchFamily="34" charset="0"/>
              <a:buChar char="•"/>
            </a:pPr>
            <a:r>
              <a:rPr lang="en-GB" baseline="0" dirty="0"/>
              <a:t>Tenderness over the joint.</a:t>
            </a:r>
          </a:p>
          <a:p>
            <a:pPr marL="171450" indent="-171450">
              <a:buFont typeface="Arial" panose="020B0604020202020204" pitchFamily="34" charset="0"/>
              <a:buChar char="•"/>
            </a:pPr>
            <a:r>
              <a:rPr lang="en-GB" baseline="0" dirty="0"/>
              <a:t>Creaking in the joint, known as crepitus.</a:t>
            </a:r>
          </a:p>
          <a:p>
            <a:pPr marL="171450" indent="-171450">
              <a:buFont typeface="Arial" panose="020B0604020202020204" pitchFamily="34" charset="0"/>
              <a:buChar char="•"/>
            </a:pPr>
            <a:r>
              <a:rPr lang="en-GB" baseline="0" dirty="0"/>
              <a:t>Swelling.</a:t>
            </a:r>
          </a:p>
          <a:p>
            <a:pPr marL="171450" indent="-171450">
              <a:buFont typeface="Arial" panose="020B0604020202020204" pitchFamily="34" charset="0"/>
              <a:buChar char="•"/>
            </a:pPr>
            <a:r>
              <a:rPr lang="en-GB" baseline="0" dirty="0"/>
              <a:t>Restricted movement.</a:t>
            </a:r>
          </a:p>
          <a:p>
            <a:pPr marL="171450" indent="-171450">
              <a:buFont typeface="Arial" panose="020B0604020202020204" pitchFamily="34" charset="0"/>
              <a:buChar char="•"/>
            </a:pPr>
            <a:r>
              <a:rPr lang="en-GB" baseline="0" dirty="0"/>
              <a:t>Joint instability.</a:t>
            </a:r>
          </a:p>
          <a:p>
            <a:pPr marL="171450" indent="-171450">
              <a:buFont typeface="Arial" panose="020B0604020202020204" pitchFamily="34" charset="0"/>
              <a:buChar char="•"/>
            </a:pPr>
            <a:r>
              <a:rPr lang="en-GB" baseline="0" dirty="0"/>
              <a:t>Weakness and thinning of your thigh or surrounding musculature.</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X-rays may be taken to assess the severity of the changes caused by osteoarthritis, although often they won’t be required. They may show changes such as bony spurs or narrowing of the space between the bones where the cartilage has worn thin, however, x-rays aren’t a good indicator of how much pain or limitations you are likely to have. Some people have a lot of pain from fairly minor changes, while others have little pain from more severe adaptations.</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An MRI scan of your knee is rarely helpful.</a:t>
            </a:r>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3</a:t>
            </a:fld>
            <a:endParaRPr lang="en-GB"/>
          </a:p>
        </p:txBody>
      </p:sp>
    </p:spTree>
    <p:extLst>
      <p:ext uri="{BB962C8B-B14F-4D97-AF65-F5344CB8AC3E}">
        <p14:creationId xmlns:p14="http://schemas.microsoft.com/office/powerpoint/2010/main" val="265202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your symptoms in more detail:</a:t>
            </a:r>
          </a:p>
          <a:p>
            <a:r>
              <a:rPr lang="en-GB" dirty="0"/>
              <a:t>The pain tends to be worse when you move the</a:t>
            </a:r>
            <a:r>
              <a:rPr lang="en-GB" baseline="0" dirty="0"/>
              <a:t> joint or at the end of the day. You may have pain all around your joint or just in a particular place and it may be worse after a particular movement. The pain is usually better when you rest. Some people have pain that wakes them up at night. You’ll probably find that your pain will vary and that you have good days and bad days, sometimes depending on how active you’ve been but on occasions for no obvious reason. </a:t>
            </a:r>
          </a:p>
          <a:p>
            <a:endParaRPr lang="en-GB" baseline="0" dirty="0"/>
          </a:p>
          <a:p>
            <a:r>
              <a:rPr lang="en-GB" baseline="0" dirty="0"/>
              <a:t>You may feel stiff at certain times, often in the mornings or after a period of rest. Walking for a few minutes will usually ease it. However, many people don’t have stiffness at all.</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may notice that your joint looks swollen.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muscles at the front of your thigh that help straighten your knee may look thin and wasted. Sometimes the joint gives way, either because the muscles have become weak or because the joint structure has become less stable.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It’s important to remember that symptoms will be different for everyone, even if the same amount of osteoarthritic change has taken place, therefore, each joint and the subsequent symptoms should be managed individually.</a:t>
            </a:r>
          </a:p>
          <a:p>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4</a:t>
            </a:fld>
            <a:endParaRPr lang="en-GB"/>
          </a:p>
        </p:txBody>
      </p:sp>
    </p:spTree>
    <p:extLst>
      <p:ext uri="{BB962C8B-B14F-4D97-AF65-F5344CB8AC3E}">
        <p14:creationId xmlns:p14="http://schemas.microsoft.com/office/powerpoint/2010/main" val="237891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risk</a:t>
            </a:r>
            <a:r>
              <a:rPr lang="en-GB" baseline="0" dirty="0"/>
              <a:t> factors that can increase the risk of osteoarthritis, and its often a combination that leads to the condition.</a:t>
            </a:r>
          </a:p>
          <a:p>
            <a:endParaRPr lang="en-GB" baseline="0" dirty="0"/>
          </a:p>
          <a:p>
            <a:r>
              <a:rPr lang="en-GB" baseline="0" dirty="0"/>
              <a:t>Age – osteoarthritis usually starts from the late 40s onwards. We don’t fully understand why it’s more common in older people, but it might be due to factors like weakening of the muscles, the body being less able to heal itself or gradual wearing out of the joint with time. </a:t>
            </a:r>
          </a:p>
          <a:p>
            <a:endParaRPr lang="en-GB" baseline="0" dirty="0"/>
          </a:p>
          <a:p>
            <a:r>
              <a:rPr lang="en-GB" baseline="0" dirty="0"/>
              <a:t>Gender – osteoarthritis is twice as common in women as in men.</a:t>
            </a:r>
          </a:p>
          <a:p>
            <a:endParaRPr lang="en-GB" baseline="0" dirty="0"/>
          </a:p>
          <a:p>
            <a:r>
              <a:rPr lang="en-GB" baseline="0" dirty="0"/>
              <a:t>Obesity – being overweight is an important factor when considering the risk of osteoarthritis. It also increases the chances of osteoarthritis becoming progressively worse.</a:t>
            </a:r>
          </a:p>
          <a:p>
            <a:endParaRPr lang="en-GB" baseline="0" dirty="0"/>
          </a:p>
          <a:p>
            <a:r>
              <a:rPr lang="en-GB" baseline="0" dirty="0"/>
              <a:t>Joint injury – Very hard repetitive activity or demanding jobs can increase risk. Injuries to the joints often lead to osteoarthritis in later life. Any operation to remove any damaged cartilage, or repair ligaments also increases the risk of osteoarthritis in later life.</a:t>
            </a:r>
          </a:p>
          <a:p>
            <a:endParaRPr lang="en-GB" baseline="0" dirty="0"/>
          </a:p>
          <a:p>
            <a:r>
              <a:rPr lang="en-GB" baseline="0" dirty="0"/>
              <a:t>Genetic factors play a major part in osteoarthritis.  If you have a family member with osteoarthritis, then you’ll be at higher risk of developing it yourself. </a:t>
            </a:r>
          </a:p>
          <a:p>
            <a:endParaRPr lang="en-GB" baseline="0" dirty="0"/>
          </a:p>
          <a:p>
            <a:r>
              <a:rPr lang="en-GB" baseline="0" dirty="0"/>
              <a:t>Biomechanics – This is particularly pertinent for those with foot and ankle osteoarthritis; however it is still important to understand for those who have hip and knee osteoarthritis. </a:t>
            </a:r>
            <a:r>
              <a:rPr lang="en-US" dirty="0"/>
              <a:t>Many of us will have mild deformities, such as bowed leg, one leg longer than the other, or torsion in the pelvis. While this may not appear to have a detrimental impact, the body must compensate for these abnormalities when we stand, walk or run. Additional problems such as very high or low foot arches, limb length discrepancy or a sports injury can result in compensatory movement when extra stress is placed upon joints, muscles and ligaments. </a:t>
            </a:r>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5</a:t>
            </a:fld>
            <a:endParaRPr lang="en-GB"/>
          </a:p>
        </p:txBody>
      </p:sp>
    </p:spTree>
    <p:extLst>
      <p:ext uri="{BB962C8B-B14F-4D97-AF65-F5344CB8AC3E}">
        <p14:creationId xmlns:p14="http://schemas.microsoft.com/office/powerpoint/2010/main" val="231337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have just covered what is osteoarthritis, and what are the signs and symptoms. However, there is another important element to consider and that is ‘Pain’ – what is it, what are our beliefs about pain and how this might have either a positive or negative impact on your symptoms and also quality of life.</a:t>
            </a:r>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6</a:t>
            </a:fld>
            <a:endParaRPr lang="en-GB"/>
          </a:p>
        </p:txBody>
      </p:sp>
    </p:spTree>
    <p:extLst>
      <p:ext uri="{BB962C8B-B14F-4D97-AF65-F5344CB8AC3E}">
        <p14:creationId xmlns:p14="http://schemas.microsoft.com/office/powerpoint/2010/main" val="3657959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Pain it is an emotion experienced in the brain, it is not like touch, taste, sight, smell or hearing. And it can be categorised into:</a:t>
            </a:r>
          </a:p>
          <a:p>
            <a:endParaRPr lang="en-GB" baseline="0" dirty="0"/>
          </a:p>
          <a:p>
            <a:r>
              <a:rPr lang="en-GB" baseline="0" dirty="0"/>
              <a:t>Acute pain – less than twelve weeks in duration. </a:t>
            </a:r>
          </a:p>
          <a:p>
            <a:r>
              <a:rPr lang="en-GB" baseline="0" dirty="0"/>
              <a:t>Chronic pain – or more than twelve weeks in duration.</a:t>
            </a:r>
          </a:p>
          <a:p>
            <a:endParaRPr lang="en-GB" baseline="0" dirty="0"/>
          </a:p>
          <a:p>
            <a:r>
              <a:rPr lang="en-GB" baseline="0" dirty="0"/>
              <a:t>Pain can be perceived as a warning or potential damage, but it can also be present when no actual harm is being done to the body. Some examples of this is stubbing your toe, having a terrible headache or when you get a paper cut. They can be extremely painful but rarely amount to any tissue damage. This should be reassuring to anyone suffering with the symptoms of osteoarthritis as it shows us that the amount of pain you experience does not directly correlate with the amount of adaptation happening within your joint.</a:t>
            </a:r>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7</a:t>
            </a:fld>
            <a:endParaRPr lang="en-GB"/>
          </a:p>
        </p:txBody>
      </p:sp>
    </p:spTree>
    <p:extLst>
      <p:ext uri="{BB962C8B-B14F-4D97-AF65-F5344CB8AC3E}">
        <p14:creationId xmlns:p14="http://schemas.microsoft.com/office/powerpoint/2010/main" val="51938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a:t>
            </a:r>
            <a:r>
              <a:rPr lang="en-US" baseline="0" dirty="0"/>
              <a:t> factors that can contribute to pain, which we term a cycle of chronic pain.</a:t>
            </a:r>
            <a:endParaRPr lang="en-US" dirty="0"/>
          </a:p>
          <a:p>
            <a:endParaRPr lang="en-US" dirty="0"/>
          </a:p>
          <a:p>
            <a:r>
              <a:rPr lang="en-US" b="0" dirty="0"/>
              <a:t>We know that the degree of change to the joints does not directly link to the amount of pain that you feel, however you are likely to still experience varying levels of pain dependent on your current activity levels, mood and many other factors.</a:t>
            </a:r>
          </a:p>
          <a:p>
            <a:endParaRPr lang="en-GB" b="0" dirty="0"/>
          </a:p>
          <a:p>
            <a:r>
              <a:rPr lang="en-US" b="0" dirty="0"/>
              <a:t>Fear of injury and movement can increase the pain. People who avoid this movement due to the fear of pain will become less active and weaker/stiffer over time, and the pain will slowly increase. </a:t>
            </a:r>
          </a:p>
          <a:p>
            <a:endParaRPr lang="en-US" b="0" dirty="0"/>
          </a:p>
          <a:p>
            <a:r>
              <a:rPr lang="en-US" b="0" dirty="0"/>
              <a:t>This leads to deconditioning both physically and mentally, therefore it is very important to continue with an appropriate level of activity and not stop activities altogether.</a:t>
            </a:r>
          </a:p>
          <a:p>
            <a:endParaRPr lang="en-GB" b="0" dirty="0"/>
          </a:p>
          <a:p>
            <a:r>
              <a:rPr lang="en-US" b="0" dirty="0"/>
              <a:t>Everybody has different beliefs. Somebody who believes their joints are becoming damaged due to a certain activity (walking) will feel more pain when doing that activity. Negative beliefs also worsen feelings of pain e.g. thinking that you won’t be able to walk again. Whereas positive beliefs are thinking ‘If I pace myself and carry on with my activities then I will be able to manage my symptoms’. </a:t>
            </a:r>
          </a:p>
          <a:p>
            <a:endParaRPr lang="en-US" b="0" dirty="0"/>
          </a:p>
          <a:p>
            <a:r>
              <a:rPr lang="en-US" b="0" dirty="0"/>
              <a:t>Moods and feelings can affect pain. Some people feel their pain increases when they are feeling depressed or anxious. This can be a vicious cycle as when peoples pain increases then this in turn can then affect the mood making you feel even more anxious/depressed. </a:t>
            </a:r>
          </a:p>
          <a:p>
            <a:endParaRPr lang="en-GB" b="1" dirty="0"/>
          </a:p>
        </p:txBody>
      </p:sp>
      <p:sp>
        <p:nvSpPr>
          <p:cNvPr id="4" name="Slide Number Placeholder 3"/>
          <p:cNvSpPr>
            <a:spLocks noGrp="1"/>
          </p:cNvSpPr>
          <p:nvPr>
            <p:ph type="sldNum" sz="quarter" idx="10"/>
          </p:nvPr>
        </p:nvSpPr>
        <p:spPr/>
        <p:txBody>
          <a:bodyPr/>
          <a:lstStyle/>
          <a:p>
            <a:fld id="{9F9BFDC6-0CF2-4BD7-AFDE-C3BA0265ABBA}" type="slidenum">
              <a:rPr lang="en-GB" smtClean="0"/>
              <a:t>8</a:t>
            </a:fld>
            <a:endParaRPr lang="en-GB"/>
          </a:p>
        </p:txBody>
      </p:sp>
    </p:spTree>
    <p:extLst>
      <p:ext uri="{BB962C8B-B14F-4D97-AF65-F5344CB8AC3E}">
        <p14:creationId xmlns:p14="http://schemas.microsoft.com/office/powerpoint/2010/main" val="259452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9263" fontAlgn="base">
              <a:spcBef>
                <a:spcPts val="638"/>
              </a:spcBef>
              <a:spcAft>
                <a:spcPct val="0"/>
              </a:spcAft>
              <a:buClr>
                <a:srgbClr val="00007D"/>
              </a:buClr>
              <a:buSzPct val="75000"/>
              <a:buFont typeface="Wingdings" charset="2"/>
              <a:buNone/>
            </a:pPr>
            <a:r>
              <a:rPr lang="en-GB" sz="2800" dirty="0"/>
              <a:t>So, what does this mean?</a:t>
            </a:r>
          </a:p>
          <a:p>
            <a:pPr defTabSz="449263" fontAlgn="base">
              <a:spcBef>
                <a:spcPts val="638"/>
              </a:spcBef>
              <a:spcAft>
                <a:spcPct val="0"/>
              </a:spcAft>
              <a:buClr>
                <a:srgbClr val="00007D"/>
              </a:buClr>
              <a:buSzPct val="75000"/>
              <a:buFont typeface="Wingdings" charset="2"/>
              <a:buNone/>
            </a:pPr>
            <a:endParaRPr lang="en-GB" sz="2800" dirty="0"/>
          </a:p>
          <a:p>
            <a:pPr defTabSz="449263" fontAlgn="base">
              <a:spcBef>
                <a:spcPts val="638"/>
              </a:spcBef>
              <a:spcAft>
                <a:spcPct val="0"/>
              </a:spcAft>
              <a:buClr>
                <a:srgbClr val="00007D"/>
              </a:buClr>
              <a:buSzPct val="75000"/>
              <a:buFont typeface="Wingdings" charset="2"/>
              <a:buNone/>
            </a:pPr>
            <a:r>
              <a:rPr lang="en-GB" sz="2800" dirty="0"/>
              <a:t>Pain during exercises can lead to reduced fitness</a:t>
            </a:r>
            <a:r>
              <a:rPr lang="en-GB" sz="2800" baseline="0" dirty="0"/>
              <a:t> due to you perhaps feeling that by engaging in activity you may cause further harm to your joints; this means that to avoid unpleasant sensation or pain you avoid activities to protect your joints. However, as your fitness levels reduce your usual activities become harder, and also means that you are likely to experience more pain as you muscles become weaker and your joints become stiffer. This may also then lead to weight gain, low mood, reduced sleep and therefore increased pain levels.</a:t>
            </a:r>
          </a:p>
          <a:p>
            <a:pPr defTabSz="449263" fontAlgn="base">
              <a:spcBef>
                <a:spcPts val="638"/>
              </a:spcBef>
              <a:spcAft>
                <a:spcPct val="0"/>
              </a:spcAft>
              <a:buClr>
                <a:srgbClr val="00007D"/>
              </a:buClr>
              <a:buSzPct val="75000"/>
              <a:buFont typeface="Wingdings" charset="2"/>
              <a:buNone/>
            </a:pPr>
            <a:endParaRPr lang="en-GB" sz="2800" baseline="0" dirty="0"/>
          </a:p>
          <a:p>
            <a:pPr defTabSz="449263" fontAlgn="base">
              <a:spcBef>
                <a:spcPts val="638"/>
              </a:spcBef>
              <a:spcAft>
                <a:spcPct val="0"/>
              </a:spcAft>
              <a:buClr>
                <a:srgbClr val="00007D"/>
              </a:buClr>
              <a:buSzPct val="75000"/>
              <a:buFont typeface="Wingdings" charset="2"/>
              <a:buNone/>
            </a:pPr>
            <a:r>
              <a:rPr lang="en-GB" sz="2800" baseline="0" dirty="0"/>
              <a:t>It can be viewed as a domino effect.</a:t>
            </a:r>
          </a:p>
          <a:p>
            <a:pPr defTabSz="449263" fontAlgn="base">
              <a:spcBef>
                <a:spcPts val="638"/>
              </a:spcBef>
              <a:spcAft>
                <a:spcPct val="0"/>
              </a:spcAft>
              <a:buClr>
                <a:srgbClr val="00007D"/>
              </a:buClr>
              <a:buSzPct val="75000"/>
              <a:buFont typeface="Wingdings" charset="2"/>
              <a:buNone/>
            </a:pPr>
            <a:endParaRPr lang="en-GB" sz="2800" baseline="0" dirty="0"/>
          </a:p>
          <a:p>
            <a:pPr defTabSz="449263" fontAlgn="base">
              <a:spcBef>
                <a:spcPts val="638"/>
              </a:spcBef>
              <a:spcAft>
                <a:spcPct val="0"/>
              </a:spcAft>
              <a:buClr>
                <a:srgbClr val="00007D"/>
              </a:buClr>
              <a:buSzPct val="75000"/>
              <a:buFont typeface="Wingdings" charset="2"/>
              <a:buNone/>
            </a:pPr>
            <a:r>
              <a:rPr lang="en-GB" sz="2800" baseline="0" dirty="0"/>
              <a:t>Please now take a 5 minute break to consider the information we have provided you, before continuing on to video #2.</a:t>
            </a:r>
          </a:p>
          <a:p>
            <a:pPr defTabSz="449263" fontAlgn="base">
              <a:spcBef>
                <a:spcPts val="638"/>
              </a:spcBef>
              <a:spcAft>
                <a:spcPct val="0"/>
              </a:spcAft>
              <a:buClr>
                <a:srgbClr val="00007D"/>
              </a:buClr>
              <a:buSzPct val="75000"/>
              <a:buFont typeface="Wingdings" charset="2"/>
              <a:buNone/>
            </a:pPr>
            <a:endParaRPr lang="en-GB" sz="2800" dirty="0"/>
          </a:p>
        </p:txBody>
      </p:sp>
      <p:sp>
        <p:nvSpPr>
          <p:cNvPr id="4" name="Slide Number Placeholder 3"/>
          <p:cNvSpPr>
            <a:spLocks noGrp="1"/>
          </p:cNvSpPr>
          <p:nvPr>
            <p:ph type="sldNum" sz="quarter" idx="10"/>
          </p:nvPr>
        </p:nvSpPr>
        <p:spPr/>
        <p:txBody>
          <a:bodyPr/>
          <a:lstStyle/>
          <a:p>
            <a:fld id="{9F9BFDC6-0CF2-4BD7-AFDE-C3BA0265ABBA}" type="slidenum">
              <a:rPr lang="en-GB" smtClean="0"/>
              <a:t>9</a:t>
            </a:fld>
            <a:endParaRPr lang="en-GB"/>
          </a:p>
        </p:txBody>
      </p:sp>
    </p:spTree>
    <p:extLst>
      <p:ext uri="{BB962C8B-B14F-4D97-AF65-F5344CB8AC3E}">
        <p14:creationId xmlns:p14="http://schemas.microsoft.com/office/powerpoint/2010/main" val="2445055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812" y="187386"/>
            <a:ext cx="1297711" cy="7934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812" y="187386"/>
            <a:ext cx="1297711" cy="7934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F66AD-F9BD-43DB-BB65-0FAE47178A57}"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F8CC9-FB00-4103-A985-3BAE14DA9E68}"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F66AD-F9BD-43DB-BB65-0FAE47178A57}" type="datetimeFigureOut">
              <a:rPr lang="en-GB" smtClean="0"/>
              <a:t>03/08/2020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F66AD-F9BD-43DB-BB65-0FAE47178A57}" type="datetimeFigureOut">
              <a:rPr lang="en-GB" smtClean="0"/>
              <a:t>03/08/2020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66AD-F9BD-43DB-BB65-0FAE47178A57}" type="datetimeFigureOut">
              <a:rPr lang="en-GB" smtClean="0"/>
              <a:t>03/08/2020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5CCF66AD-F9BD-43DB-BB65-0FAE47178A57}" type="datetimeFigureOut">
              <a:rPr lang="en-GB" smtClean="0"/>
              <a:t>03/08/2020</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62F8CC9-FB00-4103-A985-3BAE14DA9E68}"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66AD-F9BD-43DB-BB65-0FAE47178A57}"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5835" y="1007711"/>
            <a:ext cx="8485094"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95835" y="1694329"/>
            <a:ext cx="8485094" cy="29861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CCF66AD-F9BD-43DB-BB65-0FAE47178A57}" type="datetimeFigureOut">
              <a:rPr lang="en-GB" smtClean="0"/>
              <a:t>03/08/2020</a:t>
            </a:fld>
            <a:endParaRPr lang="en-GB"/>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62F8CC9-FB00-4103-A985-3BAE14DA9E68}" type="slidenum">
              <a:rPr lang="en-GB" smtClean="0"/>
              <a:t>‹#›</a:t>
            </a:fld>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812" y="187386"/>
            <a:ext cx="1297711" cy="79343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2.wdp"/><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e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000" dirty="0"/>
              <a:t>Osteoarthritis of </a:t>
            </a:r>
            <a:r>
              <a:rPr lang="en-GB" sz="2000" dirty="0">
                <a:latin typeface="Arial" panose="020B0604020202020204" pitchFamily="34" charset="0"/>
                <a:cs typeface="Arial" panose="020B0604020202020204" pitchFamily="34" charset="0"/>
              </a:rPr>
              <a:t>the</a:t>
            </a:r>
            <a:r>
              <a:rPr lang="en-GB" sz="2000" dirty="0"/>
              <a:t> Hip, Knee, and Ankle</a:t>
            </a:r>
          </a:p>
        </p:txBody>
      </p:sp>
      <p:sp>
        <p:nvSpPr>
          <p:cNvPr id="3" name="Subtitle 2"/>
          <p:cNvSpPr>
            <a:spLocks noGrp="1"/>
          </p:cNvSpPr>
          <p:nvPr>
            <p:ph type="subTitle" idx="1"/>
          </p:nvPr>
        </p:nvSpPr>
        <p:spPr/>
        <p:txBody>
          <a:bodyPr>
            <a:normAutofit fontScale="77500" lnSpcReduction="20000"/>
          </a:bodyPr>
          <a:lstStyle/>
          <a:p>
            <a:r>
              <a:rPr lang="en-GB" dirty="0">
                <a:latin typeface="Arial" panose="020B0604020202020204" pitchFamily="34" charset="0"/>
                <a:cs typeface="Arial" panose="020B0604020202020204" pitchFamily="34" charset="0"/>
              </a:rPr>
              <a:t>CAMBRIDGESHIRE</a:t>
            </a:r>
            <a:r>
              <a:rPr lang="en-GB" dirty="0"/>
              <a:t> Community Services -Dynamic Health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sp>
        <p:nvSpPr>
          <p:cNvPr id="5" name="Rectangle 4">
            <a:extLst>
              <a:ext uri="{FF2B5EF4-FFF2-40B4-BE49-F238E27FC236}">
                <a16:creationId xmlns:a16="http://schemas.microsoft.com/office/drawing/2014/main" xmlns="" id="{594D33F5-DC05-4527-9AE1-56A3AAEE20C8}"/>
              </a:ext>
            </a:extLst>
          </p:cNvPr>
          <p:cNvSpPr/>
          <p:nvPr/>
        </p:nvSpPr>
        <p:spPr>
          <a:xfrm>
            <a:off x="5185472" y="4895645"/>
            <a:ext cx="3217748" cy="578620"/>
          </a:xfrm>
          <a:prstGeom prst="rect">
            <a:avLst/>
          </a:prstGeom>
        </p:spPr>
        <p:txBody>
          <a:bodyPr wrap="square">
            <a:spAutoFit/>
          </a:bodyPr>
          <a:lstStyle/>
          <a:p>
            <a:pPr>
              <a:lnSpc>
                <a:spcPct val="150000"/>
              </a:lnSpc>
            </a:pPr>
            <a:r>
              <a:rPr lang="en-GB" sz="2400" dirty="0">
                <a:solidFill>
                  <a:schemeClr val="bg1"/>
                </a:solidFill>
              </a:rPr>
              <a:t>What is osteoarthritis?</a:t>
            </a:r>
          </a:p>
        </p:txBody>
      </p:sp>
      <p:pic>
        <p:nvPicPr>
          <p:cNvPr id="8" name="Audio 7">
            <a:hlinkClick r:id="" action="ppaction://media"/>
            <a:extLst>
              <a:ext uri="{FF2B5EF4-FFF2-40B4-BE49-F238E27FC236}">
                <a16:creationId xmlns:a16="http://schemas.microsoft.com/office/drawing/2014/main" xmlns="" id="{9F38F431-5536-4E03-92EB-9BB7550C1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9" name="TextBox 8"/>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4232845535"/>
      </p:ext>
    </p:extLst>
  </p:cSld>
  <p:clrMapOvr>
    <a:masterClrMapping/>
  </p:clrMapOvr>
  <mc:AlternateContent xmlns:mc="http://schemas.openxmlformats.org/markup-compatibility/2006" xmlns:p14="http://schemas.microsoft.com/office/powerpoint/2010/main">
    <mc:Choice Requires="p14">
      <p:transition spd="slow" p14:dur="2000" advTm="4617"/>
    </mc:Choice>
    <mc:Fallback xmlns="">
      <p:transition spd="slow" advTm="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What is Osteoarthritis?</a:t>
            </a:r>
          </a:p>
        </p:txBody>
      </p:sp>
      <p:sp>
        <p:nvSpPr>
          <p:cNvPr id="5" name="Content Placeholder 4"/>
          <p:cNvSpPr>
            <a:spLocks noGrp="1"/>
          </p:cNvSpPr>
          <p:nvPr>
            <p:ph idx="1"/>
          </p:nvPr>
        </p:nvSpPr>
        <p:spPr/>
        <p:txBody>
          <a:bodyPr>
            <a:normAutofit/>
          </a:bodyPr>
          <a:lstStyle/>
          <a:p>
            <a:pPr marL="345186" lvl="2" indent="-285750"/>
            <a:r>
              <a:rPr lang="en-GB" dirty="0">
                <a:latin typeface="Arial" panose="020B0604020202020204" pitchFamily="34" charset="0"/>
                <a:cs typeface="Arial" panose="020B0604020202020204" pitchFamily="34" charset="0"/>
              </a:rPr>
              <a:t>Osteoarthritis is a condition that affects your joints.</a:t>
            </a:r>
          </a:p>
          <a:p>
            <a:pPr marL="345186" lvl="2" indent="-285750"/>
            <a:r>
              <a:rPr lang="en-GB" dirty="0">
                <a:latin typeface="Arial" panose="020B0604020202020204" pitchFamily="34" charset="0"/>
                <a:cs typeface="Arial" panose="020B0604020202020204" pitchFamily="34" charset="0"/>
              </a:rPr>
              <a:t>The surfaces within your joints have changed so the joint doesn’t move as smoothly as it should.</a:t>
            </a:r>
          </a:p>
          <a:p>
            <a:pPr marL="59436" lvl="2" indent="0">
              <a:buNone/>
            </a:pPr>
            <a:endParaRPr lang="en-GB" sz="1000" dirty="0">
              <a:latin typeface="Arial" panose="020B0604020202020204" pitchFamily="34" charset="0"/>
              <a:cs typeface="Arial" panose="020B0604020202020204" pitchFamily="34" charset="0"/>
            </a:endParaRPr>
          </a:p>
          <a:p>
            <a:pPr marL="59436" lvl="2" indent="0">
              <a:buNone/>
            </a:pPr>
            <a:r>
              <a:rPr lang="en-GB" dirty="0">
                <a:latin typeface="Arial" panose="020B0604020202020204" pitchFamily="34" charset="0"/>
                <a:cs typeface="Arial" panose="020B0604020202020204" pitchFamily="34" charset="0"/>
              </a:rPr>
              <a:t>All the tissues within the joint become more active than normal.</a:t>
            </a:r>
          </a:p>
          <a:p>
            <a:pPr lvl="2" indent="-342900"/>
            <a:r>
              <a:rPr lang="en-GB" dirty="0">
                <a:latin typeface="Arial" panose="020B0604020202020204" pitchFamily="34" charset="0"/>
                <a:cs typeface="Arial" panose="020B0604020202020204" pitchFamily="34" charset="0"/>
              </a:rPr>
              <a:t>Form bony spurs called osteophytes.</a:t>
            </a:r>
          </a:p>
          <a:p>
            <a:pPr lvl="2" indent="-342900"/>
            <a:r>
              <a:rPr lang="en-GB" dirty="0">
                <a:latin typeface="Arial" panose="020B0604020202020204" pitchFamily="34" charset="0"/>
                <a:cs typeface="Arial" panose="020B0604020202020204" pitchFamily="34" charset="0"/>
              </a:rPr>
              <a:t>The synovium may swell and produce extra fluid.</a:t>
            </a:r>
          </a:p>
          <a:p>
            <a:pPr lvl="2" indent="-342900"/>
            <a:r>
              <a:rPr lang="en-GB" dirty="0">
                <a:latin typeface="Arial" panose="020B0604020202020204" pitchFamily="34" charset="0"/>
                <a:cs typeface="Arial" panose="020B0604020202020204" pitchFamily="34" charset="0"/>
              </a:rPr>
              <a:t>Capsule and ligaments slowly contract.</a:t>
            </a:r>
          </a:p>
          <a:p>
            <a:endParaRPr lang="en-GB"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034136" y="3317766"/>
            <a:ext cx="3746793" cy="156387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8" name="Audio 7">
            <a:hlinkClick r:id="" action="ppaction://media"/>
            <a:extLst>
              <a:ext uri="{FF2B5EF4-FFF2-40B4-BE49-F238E27FC236}">
                <a16:creationId xmlns:a16="http://schemas.microsoft.com/office/drawing/2014/main" xmlns="" id="{947EF177-AA26-48C1-B4D5-C970ABCEA4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7250" y="6191250"/>
            <a:ext cx="487363" cy="487363"/>
          </a:xfrm>
          <a:prstGeom prst="rect">
            <a:avLst/>
          </a:prstGeom>
        </p:spPr>
      </p:pic>
      <p:sp>
        <p:nvSpPr>
          <p:cNvPr id="10" name="TextBox 9"/>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2744838546"/>
      </p:ext>
    </p:extLst>
  </p:cSld>
  <p:clrMapOvr>
    <a:masterClrMapping/>
  </p:clrMapOvr>
  <mc:AlternateContent xmlns:mc="http://schemas.openxmlformats.org/markup-compatibility/2006" xmlns:p14="http://schemas.microsoft.com/office/powerpoint/2010/main">
    <mc:Choice Requires="p14">
      <p:transition spd="slow" p14:dur="2000" advTm="60365"/>
    </mc:Choice>
    <mc:Fallback xmlns="">
      <p:transition spd="slow" advTm="6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How is osteoarthritis Diagnosed</a:t>
            </a:r>
          </a:p>
        </p:txBody>
      </p:sp>
      <p:sp>
        <p:nvSpPr>
          <p:cNvPr id="3" name="Content Placeholder 2"/>
          <p:cNvSpPr>
            <a:spLocks noGrp="1"/>
          </p:cNvSpPr>
          <p:nvPr>
            <p:ph idx="1"/>
          </p:nvPr>
        </p:nvSpPr>
        <p:spPr>
          <a:xfrm>
            <a:off x="295835" y="1694329"/>
            <a:ext cx="6671893" cy="2986148"/>
          </a:xfrm>
        </p:spPr>
        <p:txBody>
          <a:bodyPr>
            <a:normAutofit/>
          </a:bodyPr>
          <a:lstStyle/>
          <a:p>
            <a:pPr marL="0" lvl="1" indent="0">
              <a:buNone/>
            </a:pPr>
            <a:r>
              <a:rPr lang="en-GB" sz="1600" b="0" dirty="0">
                <a:latin typeface="Arial" panose="020B0604020202020204" pitchFamily="34" charset="0"/>
                <a:cs typeface="Arial" panose="020B0604020202020204" pitchFamily="34" charset="0"/>
              </a:rPr>
              <a:t>It is very important to have an accurate diagnosis:</a:t>
            </a:r>
          </a:p>
          <a:p>
            <a:pPr marL="0" lvl="1" indent="0">
              <a:buNone/>
            </a:pPr>
            <a:endParaRPr lang="en-GB" sz="1600" dirty="0">
              <a:latin typeface="Arial" panose="020B0604020202020204" pitchFamily="34" charset="0"/>
              <a:cs typeface="Arial" panose="020B0604020202020204" pitchFamily="34" charset="0"/>
            </a:endParaRPr>
          </a:p>
          <a:p>
            <a:pPr lvl="1"/>
            <a:r>
              <a:rPr lang="en-GB" sz="1600" b="0" dirty="0">
                <a:latin typeface="Arial" panose="020B0604020202020204" pitchFamily="34" charset="0"/>
                <a:cs typeface="Arial" panose="020B0604020202020204" pitchFamily="34" charset="0"/>
              </a:rPr>
              <a:t>Osteoarthritis is usually diagnosed based on your symptoms.</a:t>
            </a:r>
          </a:p>
          <a:p>
            <a:pPr marL="0" lvl="1" indent="0">
              <a:buNone/>
            </a:pPr>
            <a:endParaRPr lang="en-GB" sz="1600" b="0" dirty="0">
              <a:latin typeface="Arial" panose="020B0604020202020204" pitchFamily="34" charset="0"/>
              <a:cs typeface="Arial" panose="020B0604020202020204" pitchFamily="34" charset="0"/>
            </a:endParaRPr>
          </a:p>
          <a:p>
            <a:pPr lvl="1"/>
            <a:r>
              <a:rPr lang="en-GB" sz="1600" b="0" dirty="0">
                <a:latin typeface="Arial" panose="020B0604020202020204" pitchFamily="34" charset="0"/>
                <a:cs typeface="Arial" panose="020B0604020202020204" pitchFamily="34" charset="0"/>
              </a:rPr>
              <a:t>X-ray are taken to assess the severity of the changes caused by osteoarthritis.</a:t>
            </a:r>
          </a:p>
          <a:p>
            <a:pPr lvl="1"/>
            <a:endParaRPr lang="en-GB" sz="1600" b="0" dirty="0">
              <a:latin typeface="Arial" panose="020B0604020202020204" pitchFamily="34" charset="0"/>
              <a:cs typeface="Arial" panose="020B0604020202020204" pitchFamily="34" charset="0"/>
            </a:endParaRPr>
          </a:p>
          <a:p>
            <a:pPr lvl="1"/>
            <a:r>
              <a:rPr lang="en-GB" sz="1600" b="0" dirty="0">
                <a:latin typeface="Arial" panose="020B0604020202020204" pitchFamily="34" charset="0"/>
                <a:cs typeface="Arial" panose="020B0604020202020204" pitchFamily="34" charset="0"/>
              </a:rPr>
              <a:t>Rarely, an MRI scan of you knee or hip can be helpful.</a:t>
            </a:r>
          </a:p>
        </p:txBody>
      </p:sp>
      <p:pic>
        <p:nvPicPr>
          <p:cNvPr id="6" name="Content Placeholder 5"/>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6225480" y="1694329"/>
            <a:ext cx="2667000" cy="2819400"/>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4" name="Audio 3">
            <a:hlinkClick r:id="" action="ppaction://media"/>
            <a:extLst>
              <a:ext uri="{FF2B5EF4-FFF2-40B4-BE49-F238E27FC236}">
                <a16:creationId xmlns:a16="http://schemas.microsoft.com/office/drawing/2014/main" xmlns="" id="{FE672B6F-A047-4520-9C15-7490C01F08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4018926339"/>
      </p:ext>
    </p:extLst>
  </p:cSld>
  <p:clrMapOvr>
    <a:masterClrMapping/>
  </p:clrMapOvr>
  <mc:AlternateContent xmlns:mc="http://schemas.openxmlformats.org/markup-compatibility/2006" xmlns:p14="http://schemas.microsoft.com/office/powerpoint/2010/main">
    <mc:Choice Requires="p14">
      <p:transition spd="slow" p14:dur="2000" advTm="69115"/>
    </mc:Choice>
    <mc:Fallback xmlns="">
      <p:transition spd="slow" advTm="6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400" dirty="0">
                <a:latin typeface="Arial" panose="020B0604020202020204" pitchFamily="34" charset="0"/>
                <a:cs typeface="Arial" panose="020B0604020202020204" pitchFamily="34" charset="0"/>
              </a:rPr>
              <a:t>What are the Symptoms are Osteoarthritis?</a:t>
            </a:r>
          </a:p>
        </p:txBody>
      </p:sp>
      <p:sp>
        <p:nvSpPr>
          <p:cNvPr id="8" name="Content Placeholder 7"/>
          <p:cNvSpPr>
            <a:spLocks noGrp="1"/>
          </p:cNvSpPr>
          <p:nvPr>
            <p:ph idx="1"/>
          </p:nvPr>
        </p:nvSpPr>
        <p:spPr/>
        <p:txBody>
          <a:bodyPr/>
          <a:lstStyle/>
          <a:p>
            <a:endParaRPr lang="en-GB" b="0" dirty="0">
              <a:latin typeface="Arial" panose="020B0604020202020204" pitchFamily="34" charset="0"/>
              <a:cs typeface="Arial" panose="020B0604020202020204" pitchFamily="34" charset="0"/>
            </a:endParaRPr>
          </a:p>
          <a:p>
            <a:r>
              <a:rPr lang="en-GB" b="0" dirty="0">
                <a:latin typeface="Arial" panose="020B0604020202020204" pitchFamily="34" charset="0"/>
                <a:cs typeface="Arial" panose="020B0604020202020204" pitchFamily="34" charset="0"/>
              </a:rPr>
              <a:t>The symptoms of osteoarthritis can include:</a:t>
            </a:r>
          </a:p>
          <a:p>
            <a:pPr>
              <a:buClr>
                <a:srgbClr val="00B050"/>
              </a:buClr>
              <a:buFont typeface="Wingdings" panose="05000000000000000000" pitchFamily="2" charset="2"/>
              <a:buChar char="§"/>
            </a:pPr>
            <a:r>
              <a:rPr lang="en-GB" b="0" dirty="0">
                <a:latin typeface="Arial" panose="020B0604020202020204" pitchFamily="34" charset="0"/>
                <a:cs typeface="Arial" panose="020B0604020202020204" pitchFamily="34" charset="0"/>
              </a:rPr>
              <a:t>Pain.</a:t>
            </a:r>
          </a:p>
          <a:p>
            <a:pPr>
              <a:buClr>
                <a:srgbClr val="00B050"/>
              </a:buClr>
              <a:buFont typeface="Wingdings" panose="05000000000000000000" pitchFamily="2" charset="2"/>
              <a:buChar char="§"/>
            </a:pPr>
            <a:r>
              <a:rPr lang="en-GB" b="0" dirty="0">
                <a:latin typeface="Arial" panose="020B0604020202020204" pitchFamily="34" charset="0"/>
                <a:cs typeface="Arial" panose="020B0604020202020204" pitchFamily="34" charset="0"/>
              </a:rPr>
              <a:t>Stiffness.</a:t>
            </a:r>
          </a:p>
          <a:p>
            <a:pPr>
              <a:buClr>
                <a:srgbClr val="00B050"/>
              </a:buClr>
              <a:buFont typeface="Wingdings" panose="05000000000000000000" pitchFamily="2" charset="2"/>
              <a:buChar char="§"/>
            </a:pPr>
            <a:r>
              <a:rPr lang="en-GB" b="0" dirty="0">
                <a:latin typeface="Arial" panose="020B0604020202020204" pitchFamily="34" charset="0"/>
                <a:cs typeface="Arial" panose="020B0604020202020204" pitchFamily="34" charset="0"/>
              </a:rPr>
              <a:t>Noisy joints.</a:t>
            </a:r>
          </a:p>
          <a:p>
            <a:pPr>
              <a:buClr>
                <a:srgbClr val="00B050"/>
              </a:buClr>
              <a:buFont typeface="Wingdings" panose="05000000000000000000" pitchFamily="2" charset="2"/>
              <a:buChar char="§"/>
            </a:pPr>
            <a:r>
              <a:rPr lang="en-GB" b="0" dirty="0">
                <a:latin typeface="Arial" panose="020B0604020202020204" pitchFamily="34" charset="0"/>
                <a:cs typeface="Arial" panose="020B0604020202020204" pitchFamily="34" charset="0"/>
              </a:rPr>
              <a:t>Swelling.</a:t>
            </a:r>
          </a:p>
          <a:p>
            <a:pPr>
              <a:buClr>
                <a:srgbClr val="00B050"/>
              </a:buClr>
              <a:buFont typeface="Wingdings" panose="05000000000000000000" pitchFamily="2" charset="2"/>
              <a:buChar char="§"/>
            </a:pPr>
            <a:r>
              <a:rPr lang="en-GB" b="0" dirty="0">
                <a:latin typeface="Arial" panose="020B0604020202020204" pitchFamily="34" charset="0"/>
                <a:cs typeface="Arial" panose="020B0604020202020204" pitchFamily="34" charset="0"/>
              </a:rPr>
              <a:t>Locking of the joint.</a:t>
            </a:r>
          </a:p>
          <a:p>
            <a:pPr>
              <a:buClr>
                <a:srgbClr val="00B050"/>
              </a:buClr>
              <a:buFont typeface="Wingdings" panose="05000000000000000000" pitchFamily="2" charset="2"/>
              <a:buChar char="§"/>
            </a:pPr>
            <a:r>
              <a:rPr lang="en-GB" b="0" dirty="0">
                <a:latin typeface="Arial" panose="020B0604020202020204" pitchFamily="34" charset="0"/>
                <a:cs typeface="Arial" panose="020B0604020202020204" pitchFamily="34" charset="0"/>
              </a:rPr>
              <a:t>Weakness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7" name="Audio 6">
            <a:hlinkClick r:id="" action="ppaction://media"/>
            <a:extLst>
              <a:ext uri="{FF2B5EF4-FFF2-40B4-BE49-F238E27FC236}">
                <a16:creationId xmlns:a16="http://schemas.microsoft.com/office/drawing/2014/main" xmlns="" id="{0977C5E7-BD52-470B-844C-E50FE632E3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6" name="TextBox 5"/>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275161651"/>
      </p:ext>
    </p:extLst>
  </p:cSld>
  <p:clrMapOvr>
    <a:masterClrMapping/>
  </p:clrMapOvr>
  <mc:AlternateContent xmlns:mc="http://schemas.openxmlformats.org/markup-compatibility/2006" xmlns:p14="http://schemas.microsoft.com/office/powerpoint/2010/main">
    <mc:Choice Requires="p14">
      <p:transition spd="slow" p14:dur="2000" advTm="76418"/>
    </mc:Choice>
    <mc:Fallback xmlns="">
      <p:transition spd="slow" advTm="7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5431" y="1517039"/>
            <a:ext cx="1837608" cy="1398280"/>
            <a:chOff x="436110" y="1316345"/>
            <a:chExt cx="1837608" cy="1398280"/>
          </a:xfrm>
        </p:grpSpPr>
        <p:pic>
          <p:nvPicPr>
            <p:cNvPr id="2050" name="Picture 2" descr="C:\Users\aedwards3\Local Settings\Temporary Internet Files\Content.IE5\UHEX6YZ6\Life-stage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82" y="1501011"/>
              <a:ext cx="1735836" cy="12136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110" y="1316345"/>
              <a:ext cx="637704" cy="369332"/>
            </a:xfrm>
            <a:prstGeom prst="rect">
              <a:avLst/>
            </a:prstGeom>
            <a:noFill/>
          </p:spPr>
          <p:txBody>
            <a:bodyPr wrap="square" rtlCol="0">
              <a:spAutoFit/>
            </a:bodyPr>
            <a:lstStyle/>
            <a:p>
              <a:r>
                <a:rPr lang="en-GB" b="1" dirty="0">
                  <a:solidFill>
                    <a:sysClr val="windowText" lastClr="000000"/>
                  </a:solidFill>
                  <a:latin typeface="Arial" panose="020B0604020202020204" pitchFamily="34" charset="0"/>
                  <a:cs typeface="Arial" panose="020B0604020202020204" pitchFamily="34" charset="0"/>
                </a:rPr>
                <a:t>Age</a:t>
              </a:r>
            </a:p>
          </p:txBody>
        </p:sp>
      </p:grpSp>
      <p:grpSp>
        <p:nvGrpSpPr>
          <p:cNvPr id="18" name="Group 17"/>
          <p:cNvGrpSpPr/>
          <p:nvPr/>
        </p:nvGrpSpPr>
        <p:grpSpPr>
          <a:xfrm>
            <a:off x="877203" y="3203580"/>
            <a:ext cx="1793965" cy="1342749"/>
            <a:chOff x="1151059" y="3226269"/>
            <a:chExt cx="1793965" cy="1342749"/>
          </a:xfrm>
        </p:grpSpPr>
        <p:pic>
          <p:nvPicPr>
            <p:cNvPr id="2051" name="Picture 3" descr="C:\Users\aedwards3\Local Settings\Temporary Internet Files\Content.IE5\61WF43XN\falling_man[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9912" y="3576720"/>
              <a:ext cx="1143127" cy="9922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51059" y="3226269"/>
              <a:ext cx="1793965" cy="646331"/>
            </a:xfrm>
            <a:prstGeom prst="rect">
              <a:avLst/>
            </a:prstGeom>
            <a:noFill/>
          </p:spPr>
          <p:txBody>
            <a:bodyPr wrap="square" rtlCol="0">
              <a:spAutoFit/>
            </a:bodyPr>
            <a:lstStyle/>
            <a:p>
              <a:r>
                <a:rPr lang="en-GB" b="1" dirty="0">
                  <a:solidFill>
                    <a:sysClr val="windowText" lastClr="000000"/>
                  </a:solidFill>
                  <a:latin typeface="Arial" panose="020B0604020202020204" pitchFamily="34" charset="0"/>
                  <a:cs typeface="Arial" panose="020B0604020202020204" pitchFamily="34" charset="0"/>
                </a:rPr>
                <a:t>Previous injury</a:t>
              </a:r>
            </a:p>
          </p:txBody>
        </p:sp>
      </p:grpSp>
      <p:grpSp>
        <p:nvGrpSpPr>
          <p:cNvPr id="16" name="Group 15"/>
          <p:cNvGrpSpPr/>
          <p:nvPr/>
        </p:nvGrpSpPr>
        <p:grpSpPr>
          <a:xfrm>
            <a:off x="6430911" y="3041603"/>
            <a:ext cx="1910308" cy="1725731"/>
            <a:chOff x="6430911" y="3041603"/>
            <a:chExt cx="1910308" cy="1725731"/>
          </a:xfrm>
        </p:grpSpPr>
        <p:pic>
          <p:nvPicPr>
            <p:cNvPr id="2053" name="Picture 5" descr="C:\Users\aedwards3\Local Settings\Temporary Internet Files\Content.IE5\26XG168R\Autorecessive-CC-cat.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8359" y="3378405"/>
              <a:ext cx="1187198" cy="13889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30911" y="3041603"/>
              <a:ext cx="1910308" cy="369332"/>
            </a:xfrm>
            <a:prstGeom prst="rect">
              <a:avLst/>
            </a:prstGeom>
            <a:noFill/>
          </p:spPr>
          <p:txBody>
            <a:bodyPr wrap="square" rtlCol="0">
              <a:spAutoFit/>
            </a:bodyPr>
            <a:lstStyle/>
            <a:p>
              <a:r>
                <a:rPr lang="en-GB" b="1" dirty="0">
                  <a:solidFill>
                    <a:sysClr val="windowText" lastClr="000000"/>
                  </a:solidFill>
                  <a:latin typeface="Arial" panose="020B0604020202020204" pitchFamily="34" charset="0"/>
                  <a:cs typeface="Arial" panose="020B0604020202020204" pitchFamily="34" charset="0"/>
                </a:rPr>
                <a:t>Genetic factors</a:t>
              </a:r>
            </a:p>
          </p:txBody>
        </p:sp>
      </p:grpSp>
      <p:grpSp>
        <p:nvGrpSpPr>
          <p:cNvPr id="9" name="Group 8"/>
          <p:cNvGrpSpPr/>
          <p:nvPr/>
        </p:nvGrpSpPr>
        <p:grpSpPr>
          <a:xfrm>
            <a:off x="6471988" y="1287256"/>
            <a:ext cx="1370838" cy="1343026"/>
            <a:chOff x="6970381" y="912631"/>
            <a:chExt cx="1370838" cy="1343026"/>
          </a:xfrm>
        </p:grpSpPr>
        <p:pic>
          <p:nvPicPr>
            <p:cNvPr id="2054" name="Picture 6" descr="C:\Users\aedwards3\Local Settings\Temporary Internet Files\Content.IE5\3HDH5DXR\im1uklifeinsurerstocomp[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0381" y="1115697"/>
              <a:ext cx="1370838" cy="11399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099216" y="912631"/>
              <a:ext cx="1113167" cy="369332"/>
            </a:xfrm>
            <a:prstGeom prst="rect">
              <a:avLst/>
            </a:prstGeom>
            <a:noFill/>
          </p:spPr>
          <p:txBody>
            <a:bodyPr wrap="square" rtlCol="0">
              <a:spAutoFit/>
            </a:bodyPr>
            <a:lstStyle/>
            <a:p>
              <a:pPr algn="ctr"/>
              <a:r>
                <a:rPr lang="en-GB" b="1" dirty="0">
                  <a:solidFill>
                    <a:sysClr val="windowText" lastClr="000000"/>
                  </a:solidFill>
                  <a:latin typeface="Arial" panose="020B0604020202020204" pitchFamily="34" charset="0"/>
                  <a:cs typeface="Arial" panose="020B0604020202020204" pitchFamily="34" charset="0"/>
                </a:rPr>
                <a:t>Gender</a:t>
              </a:r>
            </a:p>
          </p:txBody>
        </p:sp>
      </p:grpSp>
      <p:grpSp>
        <p:nvGrpSpPr>
          <p:cNvPr id="7" name="Group 6"/>
          <p:cNvGrpSpPr/>
          <p:nvPr/>
        </p:nvGrpSpPr>
        <p:grpSpPr>
          <a:xfrm>
            <a:off x="3692592" y="211285"/>
            <a:ext cx="1643633" cy="1684238"/>
            <a:chOff x="4514409" y="309651"/>
            <a:chExt cx="1643633" cy="1684238"/>
          </a:xfrm>
        </p:grpSpPr>
        <p:pic>
          <p:nvPicPr>
            <p:cNvPr id="2055" name="Picture 7" descr="C:\Users\aedwards3\Local Settings\Temporary Internet Files\Content.IE5\GE1JWEWW\USA-Obesity-Rate[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14409" y="678983"/>
              <a:ext cx="1643633" cy="13149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79641" y="309651"/>
              <a:ext cx="1113167" cy="369332"/>
            </a:xfrm>
            <a:prstGeom prst="rect">
              <a:avLst/>
            </a:prstGeom>
            <a:noFill/>
          </p:spPr>
          <p:txBody>
            <a:bodyPr wrap="square" rtlCol="0">
              <a:spAutoFit/>
            </a:bodyPr>
            <a:lstStyle/>
            <a:p>
              <a:pPr algn="ctr"/>
              <a:r>
                <a:rPr lang="en-GB" b="1" dirty="0">
                  <a:solidFill>
                    <a:sysClr val="windowText" lastClr="000000"/>
                  </a:solidFill>
                  <a:latin typeface="Arial" panose="020B0604020202020204" pitchFamily="34" charset="0"/>
                  <a:cs typeface="Arial" panose="020B0604020202020204" pitchFamily="34" charset="0"/>
                </a:rPr>
                <a:t>Obesity</a:t>
              </a:r>
            </a:p>
          </p:txBody>
        </p:sp>
      </p:grpSp>
      <p:sp>
        <p:nvSpPr>
          <p:cNvPr id="4" name="Rectangle 3"/>
          <p:cNvSpPr/>
          <p:nvPr/>
        </p:nvSpPr>
        <p:spPr>
          <a:xfrm>
            <a:off x="2761488" y="2134881"/>
            <a:ext cx="3505843" cy="954107"/>
          </a:xfrm>
          <a:prstGeom prst="rect">
            <a:avLst/>
          </a:prstGeom>
          <a:ln>
            <a:noFill/>
          </a:ln>
        </p:spPr>
        <p:txBody>
          <a:bodyPr wrap="square">
            <a:spAutoFit/>
          </a:bodyPr>
          <a:lstStyle/>
          <a:p>
            <a:pPr lvl="0" algn="ctr"/>
            <a:r>
              <a:rPr lang="en-GB" sz="2800" cap="all" dirty="0">
                <a:latin typeface="Arial" panose="020B0604020202020204" pitchFamily="34" charset="0"/>
                <a:ea typeface="+mj-ea"/>
                <a:cs typeface="Arial" panose="020B0604020202020204" pitchFamily="34" charset="0"/>
              </a:rPr>
              <a:t>Risk of Osteoarthritis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1030" name="Picture 6" descr="C:\Users\Chillyard\Local Settings\Temporary Internet Files\Content.IE5\JAZPCASV\biomechanics[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7776" y="3529125"/>
            <a:ext cx="1151972" cy="114865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456630" y="4693196"/>
            <a:ext cx="2160394" cy="369332"/>
          </a:xfrm>
          <a:prstGeom prst="rect">
            <a:avLst/>
          </a:prstGeom>
          <a:noFill/>
        </p:spPr>
        <p:txBody>
          <a:bodyPr wrap="square" rtlCol="0">
            <a:spAutoFit/>
          </a:bodyPr>
          <a:lstStyle/>
          <a:p>
            <a:pPr algn="ctr"/>
            <a:r>
              <a:rPr lang="en-GB" b="1" dirty="0">
                <a:solidFill>
                  <a:sysClr val="windowText" lastClr="000000"/>
                </a:solidFill>
                <a:latin typeface="Arial" panose="020B0604020202020204" pitchFamily="34" charset="0"/>
                <a:cs typeface="Arial" panose="020B0604020202020204" pitchFamily="34" charset="0"/>
              </a:rPr>
              <a:t>Biomechanics</a:t>
            </a:r>
          </a:p>
        </p:txBody>
      </p:sp>
      <p:pic>
        <p:nvPicPr>
          <p:cNvPr id="5" name="Audio 4">
            <a:hlinkClick r:id="" action="ppaction://media"/>
            <a:extLst>
              <a:ext uri="{FF2B5EF4-FFF2-40B4-BE49-F238E27FC236}">
                <a16:creationId xmlns:a16="http://schemas.microsoft.com/office/drawing/2014/main" xmlns="" id="{36B40C69-E1D2-4E15-9364-63299C98B25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77250" y="6191250"/>
            <a:ext cx="487363" cy="487363"/>
          </a:xfrm>
          <a:prstGeom prst="rect">
            <a:avLst/>
          </a:prstGeom>
        </p:spPr>
      </p:pic>
      <p:sp>
        <p:nvSpPr>
          <p:cNvPr id="22" name="TextBox 21"/>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471491122"/>
      </p:ext>
    </p:extLst>
  </p:cSld>
  <p:clrMapOvr>
    <a:masterClrMapping/>
  </p:clrMapOvr>
  <mc:AlternateContent xmlns:mc="http://schemas.openxmlformats.org/markup-compatibility/2006" xmlns:p14="http://schemas.microsoft.com/office/powerpoint/2010/main">
    <mc:Choice Requires="p14">
      <p:transition spd="slow" p14:dur="2000" advTm="122729"/>
    </mc:Choice>
    <mc:Fallback xmlns="">
      <p:transition spd="slow" advTm="12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latin typeface="Arial" panose="020B0604020202020204" pitchFamily="34" charset="0"/>
                <a:cs typeface="Arial" panose="020B0604020202020204" pitchFamily="34" charset="0"/>
              </a:rPr>
              <a:t>Understanding Pain</a:t>
            </a:r>
          </a:p>
        </p:txBody>
      </p:sp>
      <p:sp>
        <p:nvSpPr>
          <p:cNvPr id="4" name="Subtitle 3"/>
          <p:cNvSpPr>
            <a:spLocks noGrp="1"/>
          </p:cNvSpPr>
          <p:nvPr>
            <p:ph type="subTitle" idx="1"/>
          </p:nvPr>
        </p:nvSpPr>
        <p:spPr/>
        <p:txBody>
          <a:bodyPr/>
          <a:lstStyle/>
          <a:p>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2" name="Audio 1">
            <a:hlinkClick r:id="" action="ppaction://media"/>
            <a:extLst>
              <a:ext uri="{FF2B5EF4-FFF2-40B4-BE49-F238E27FC236}">
                <a16:creationId xmlns:a16="http://schemas.microsoft.com/office/drawing/2014/main" xmlns="" id="{3CDF8C0C-9B29-45E3-8D04-EC58216C3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6" name="TextBox 5"/>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589369036"/>
      </p:ext>
    </p:extLst>
  </p:cSld>
  <p:clrMapOvr>
    <a:masterClrMapping/>
  </p:clrMapOvr>
  <mc:AlternateContent xmlns:mc="http://schemas.openxmlformats.org/markup-compatibility/2006" xmlns:p14="http://schemas.microsoft.com/office/powerpoint/2010/main">
    <mc:Choice Requires="p14">
      <p:transition spd="slow" p14:dur="2000" advTm="24271"/>
    </mc:Choice>
    <mc:Fallback xmlns="">
      <p:transition spd="slow" advTm="2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What is Pain?</a:t>
            </a:r>
          </a:p>
        </p:txBody>
      </p:sp>
      <p:sp>
        <p:nvSpPr>
          <p:cNvPr id="3" name="Content Placeholder 2"/>
          <p:cNvSpPr>
            <a:spLocks noGrp="1"/>
          </p:cNvSpPr>
          <p:nvPr>
            <p:ph idx="1"/>
          </p:nvPr>
        </p:nvSpPr>
        <p:spPr>
          <a:xfrm>
            <a:off x="295836" y="1694329"/>
            <a:ext cx="6225092" cy="2986148"/>
          </a:xfrm>
        </p:spPr>
        <p:txBody>
          <a:bodyPr>
            <a:normAutofit/>
          </a:bodyPr>
          <a:lstStyle/>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“Pain is an emotion experienced in the brain, it is not like touch, taste, sight, smell or hearing. It is categorized into:</a:t>
            </a:r>
          </a:p>
          <a:p>
            <a:endParaRPr lang="en-US" b="0" dirty="0">
              <a:latin typeface="Arial" panose="020B0604020202020204" pitchFamily="34" charset="0"/>
              <a:cs typeface="Arial" panose="020B0604020202020204" pitchFamily="34" charset="0"/>
            </a:endParaRPr>
          </a:p>
          <a:p>
            <a:pPr marL="116586" lvl="1" indent="-285750"/>
            <a:r>
              <a:rPr lang="en-US" b="0" dirty="0">
                <a:latin typeface="Arial" panose="020B0604020202020204" pitchFamily="34" charset="0"/>
                <a:cs typeface="Arial" panose="020B0604020202020204" pitchFamily="34" charset="0"/>
              </a:rPr>
              <a:t>Acute pain - less than twelve weeks duration.</a:t>
            </a:r>
          </a:p>
          <a:p>
            <a:pPr marL="116586" lvl="1" indent="-285750"/>
            <a:r>
              <a:rPr lang="en-US" b="0" dirty="0">
                <a:latin typeface="Arial" panose="020B0604020202020204" pitchFamily="34" charset="0"/>
                <a:cs typeface="Arial" panose="020B0604020202020204" pitchFamily="34" charset="0"/>
              </a:rPr>
              <a:t>Chronic pain - of more than twelve weeks.</a:t>
            </a:r>
          </a:p>
          <a:p>
            <a:pPr marL="0" indent="0"/>
            <a:r>
              <a:rPr lang="en-US" b="0" dirty="0">
                <a:latin typeface="Arial" panose="020B0604020202020204" pitchFamily="34" charset="0"/>
                <a:cs typeface="Arial" panose="020B0604020202020204" pitchFamily="34" charset="0"/>
              </a:rPr>
              <a:t>Pain can be perceived as a warning of potential damage, but can also be present when no actual harm is being done to the body” (British Pain Society).</a:t>
            </a:r>
          </a:p>
          <a:p>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biLevel thresh="5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842474" y="1090095"/>
            <a:ext cx="2100559" cy="304581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4" name="Audio 3">
            <a:hlinkClick r:id="" action="ppaction://media"/>
            <a:extLst>
              <a:ext uri="{FF2B5EF4-FFF2-40B4-BE49-F238E27FC236}">
                <a16:creationId xmlns:a16="http://schemas.microsoft.com/office/drawing/2014/main" xmlns="" id="{0052EE13-FF96-4D0B-AC63-2D85A9CD46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7250" y="6191250"/>
            <a:ext cx="487363" cy="487363"/>
          </a:xfrm>
          <a:prstGeom prst="rect">
            <a:avLst/>
          </a:prstGeom>
        </p:spPr>
      </p:pic>
      <p:sp>
        <p:nvSpPr>
          <p:cNvPr id="8" name="TextBox 7"/>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2112011968"/>
      </p:ext>
    </p:extLst>
  </p:cSld>
  <p:clrMapOvr>
    <a:masterClrMapping/>
  </p:clrMapOvr>
  <mc:AlternateContent xmlns:mc="http://schemas.openxmlformats.org/markup-compatibility/2006" xmlns:p14="http://schemas.microsoft.com/office/powerpoint/2010/main">
    <mc:Choice Requires="p14">
      <p:transition spd="slow" p14:dur="2000" advTm="52626"/>
    </mc:Choice>
    <mc:Fallback xmlns="">
      <p:transition spd="slow" advTm="5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ronic_Pain"/>
          <p:cNvPicPr>
            <a:picLocks noGrp="1" noChangeAspect="1" noChangeArrowheads="1"/>
          </p:cNvPicPr>
          <p:nvPr>
            <p:ph idx="1"/>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2539820" y="620649"/>
            <a:ext cx="4554316" cy="44259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2" name="Audio 1">
            <a:hlinkClick r:id="" action="ppaction://media"/>
            <a:extLst>
              <a:ext uri="{FF2B5EF4-FFF2-40B4-BE49-F238E27FC236}">
                <a16:creationId xmlns:a16="http://schemas.microsoft.com/office/drawing/2014/main" xmlns="" id="{4B478F23-3032-40E7-8AE4-9401BE1F97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7250" y="6191250"/>
            <a:ext cx="487363" cy="487363"/>
          </a:xfrm>
          <a:prstGeom prst="rect">
            <a:avLst/>
          </a:prstGeom>
        </p:spPr>
      </p:pic>
      <p:sp>
        <p:nvSpPr>
          <p:cNvPr id="5" name="TextBox 4"/>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2732580374"/>
      </p:ext>
    </p:extLst>
  </p:cSld>
  <p:clrMapOvr>
    <a:masterClrMapping/>
  </p:clrMapOvr>
  <mc:AlternateContent xmlns:mc="http://schemas.openxmlformats.org/markup-compatibility/2006" xmlns:p14="http://schemas.microsoft.com/office/powerpoint/2010/main">
    <mc:Choice Requires="p14">
      <p:transition spd="slow" p14:dur="2000" advTm="96761"/>
    </mc:Choice>
    <mc:Fallback xmlns="">
      <p:transition spd="slow" advTm="9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What does this Mean?</a:t>
            </a:r>
          </a:p>
        </p:txBody>
      </p:sp>
      <p:sp>
        <p:nvSpPr>
          <p:cNvPr id="3" name="Content Placeholder 2"/>
          <p:cNvSpPr>
            <a:spLocks noGrp="1"/>
          </p:cNvSpPr>
          <p:nvPr>
            <p:ph idx="1"/>
          </p:nvPr>
        </p:nvSpPr>
        <p:spPr/>
        <p:txBody>
          <a:bodyPr vert="horz" lIns="91440" tIns="45720" rIns="91440" bIns="45720" rtlCol="0">
            <a:normAutofit/>
          </a:bodyPr>
          <a:lstStyle/>
          <a:p>
            <a:endParaRPr lang="en-GB" b="0" dirty="0">
              <a:latin typeface="Arial" panose="020B0604020202020204" pitchFamily="34" charset="0"/>
              <a:cs typeface="Arial" panose="020B0604020202020204" pitchFamily="34" charset="0"/>
            </a:endParaRPr>
          </a:p>
          <a:p>
            <a:r>
              <a:rPr lang="en-GB" b="0" dirty="0">
                <a:latin typeface="Arial" panose="020B0604020202020204" pitchFamily="34" charset="0"/>
                <a:cs typeface="Arial" panose="020B0604020202020204" pitchFamily="34" charset="0"/>
              </a:rPr>
              <a:t>Pain during exercise can lead to reduced fitness due to:</a:t>
            </a:r>
          </a:p>
          <a:p>
            <a:pPr lvl="3"/>
            <a:r>
              <a:rPr lang="en-GB" dirty="0">
                <a:latin typeface="Arial" panose="020B0604020202020204" pitchFamily="34" charset="0"/>
                <a:cs typeface="Arial" panose="020B0604020202020204" pitchFamily="34" charset="0"/>
              </a:rPr>
              <a:t>Worries of further injury or damage to your joint.</a:t>
            </a:r>
          </a:p>
          <a:p>
            <a:pPr lvl="3"/>
            <a:r>
              <a:rPr lang="en-GB" dirty="0">
                <a:latin typeface="Arial" panose="020B0604020202020204" pitchFamily="34" charset="0"/>
                <a:cs typeface="Arial" panose="020B0604020202020204" pitchFamily="34" charset="0"/>
              </a:rPr>
              <a:t>Protecting you joints.</a:t>
            </a:r>
          </a:p>
          <a:p>
            <a:pPr lvl="3"/>
            <a:r>
              <a:rPr lang="en-GB" dirty="0">
                <a:latin typeface="Arial" panose="020B0604020202020204" pitchFamily="34" charset="0"/>
                <a:cs typeface="Arial" panose="020B0604020202020204" pitchFamily="34" charset="0"/>
              </a:rPr>
              <a:t>Avoiding unpleasant sensation or pain.</a:t>
            </a:r>
          </a:p>
          <a:p>
            <a:r>
              <a:rPr lang="en-GB" b="0" dirty="0">
                <a:latin typeface="Arial" panose="020B0604020202020204" pitchFamily="34" charset="0"/>
                <a:cs typeface="Arial" panose="020B0604020202020204" pitchFamily="34" charset="0"/>
              </a:rPr>
              <a:t>Reduced fitness means activities become harder.</a:t>
            </a:r>
          </a:p>
          <a:p>
            <a:r>
              <a:rPr lang="en-GB" b="0" dirty="0">
                <a:latin typeface="Arial" panose="020B0604020202020204" pitchFamily="34" charset="0"/>
                <a:cs typeface="Arial" panose="020B0604020202020204" pitchFamily="34" charset="0"/>
              </a:rPr>
              <a:t>Reduced fitness means more pain as muscles become weaker</a:t>
            </a:r>
          </a:p>
          <a:p>
            <a:r>
              <a:rPr lang="en-GB" b="0" dirty="0">
                <a:latin typeface="Arial" panose="020B0604020202020204" pitchFamily="34" charset="0"/>
                <a:cs typeface="Arial" panose="020B0604020202020204" pitchFamily="34" charset="0"/>
              </a:rPr>
              <a:t> and joints become stiffer.</a:t>
            </a:r>
          </a:p>
          <a:p>
            <a:endParaRPr lang="en-GB" b="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8093" y="2014431"/>
            <a:ext cx="2857846" cy="2017182"/>
          </a:xfrm>
          <a:prstGeom prst="rect">
            <a:avLst/>
          </a:prstGeom>
        </p:spPr>
      </p:pic>
      <p:pic>
        <p:nvPicPr>
          <p:cNvPr id="8"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4132" y="5531896"/>
            <a:ext cx="1708348" cy="104745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4" name="Audio 3">
            <a:hlinkClick r:id="" action="ppaction://media"/>
            <a:extLst>
              <a:ext uri="{FF2B5EF4-FFF2-40B4-BE49-F238E27FC236}">
                <a16:creationId xmlns:a16="http://schemas.microsoft.com/office/drawing/2014/main" xmlns="" id="{B25EDCAE-4ACE-4E31-AE2F-B0CB027F1A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7250" y="6191250"/>
            <a:ext cx="487363" cy="487363"/>
          </a:xfrm>
          <a:prstGeom prst="rect">
            <a:avLst/>
          </a:prstGeom>
        </p:spPr>
      </p:pic>
      <p:sp>
        <p:nvSpPr>
          <p:cNvPr id="9" name="TextBox 8"/>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139710710"/>
      </p:ext>
    </p:extLst>
  </p:cSld>
  <p:clrMapOvr>
    <a:masterClrMapping/>
  </p:clrMapOvr>
  <mc:AlternateContent xmlns:mc="http://schemas.openxmlformats.org/markup-compatibility/2006" xmlns:p14="http://schemas.microsoft.com/office/powerpoint/2010/main">
    <mc:Choice Requires="p14">
      <p:transition spd="slow" p14:dur="2000" advTm="58723"/>
    </mc:Choice>
    <mc:Fallback xmlns="">
      <p:transition spd="slow" advTm="5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4">
      <a:dk1>
        <a:srgbClr val="1F497D"/>
      </a:dk1>
      <a:lt1>
        <a:sysClr val="window" lastClr="FFFFFF"/>
      </a:lt1>
      <a:dk2>
        <a:srgbClr val="1F497D"/>
      </a:dk2>
      <a:lt2>
        <a:srgbClr val="EEECE1"/>
      </a:lt2>
      <a:accent1>
        <a:srgbClr val="4F81BD"/>
      </a:accent1>
      <a:accent2>
        <a:srgbClr val="00B050"/>
      </a:accent2>
      <a:accent3>
        <a:srgbClr val="0070C0"/>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1882</TotalTime>
  <Words>1917</Words>
  <Application>Microsoft Office PowerPoint</Application>
  <PresentationFormat>On-screen Show (4:3)</PresentationFormat>
  <Paragraphs>139</Paragraphs>
  <Slides>9</Slides>
  <Notes>9</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Angles</vt:lpstr>
      <vt:lpstr>Osteoarthritis of the Hip, Knee, and Ankle</vt:lpstr>
      <vt:lpstr>What is Osteoarthritis?</vt:lpstr>
      <vt:lpstr>How is osteoarthritis Diagnosed</vt:lpstr>
      <vt:lpstr>What are the Symptoms are Osteoarthritis?</vt:lpstr>
      <vt:lpstr>PowerPoint Presentation</vt:lpstr>
      <vt:lpstr>Understanding Pain</vt:lpstr>
      <vt:lpstr> What is Pain?</vt:lpstr>
      <vt:lpstr>PowerPoint Presentation</vt:lpstr>
      <vt:lpstr>What does this Mean?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Osteoarthritis of the Hip and Knee</dc:title>
  <dc:creator>Claire Hillyard</dc:creator>
  <cp:lastModifiedBy>Phillipa Davies</cp:lastModifiedBy>
  <cp:revision>91</cp:revision>
  <cp:lastPrinted>2017-09-26T12:15:46Z</cp:lastPrinted>
  <dcterms:created xsi:type="dcterms:W3CDTF">2017-07-20T13:45:44Z</dcterms:created>
  <dcterms:modified xsi:type="dcterms:W3CDTF">2020-08-03T12:32:26Z</dcterms:modified>
</cp:coreProperties>
</file>